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256" r:id="rId3"/>
    <p:sldId id="260" r:id="rId4"/>
    <p:sldId id="284" r:id="rId5"/>
    <p:sldId id="266" r:id="rId6"/>
    <p:sldId id="285" r:id="rId7"/>
    <p:sldId id="271" r:id="rId8"/>
    <p:sldId id="286" r:id="rId9"/>
    <p:sldId id="272" r:id="rId10"/>
    <p:sldId id="274" r:id="rId11"/>
    <p:sldId id="275" r:id="rId12"/>
    <p:sldId id="277" r:id="rId13"/>
    <p:sldId id="278" r:id="rId14"/>
    <p:sldId id="279" r:id="rId15"/>
    <p:sldId id="280" r:id="rId16"/>
    <p:sldId id="289" r:id="rId17"/>
    <p:sldId id="293" r:id="rId18"/>
    <p:sldId id="288" r:id="rId19"/>
    <p:sldId id="294" r:id="rId20"/>
    <p:sldId id="295" r:id="rId21"/>
    <p:sldId id="296" r:id="rId22"/>
    <p:sldId id="297" r:id="rId23"/>
    <p:sldId id="292" r:id="rId24"/>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6" d="100"/>
          <a:sy n="136" d="100"/>
        </p:scale>
        <p:origin x="2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ea typeface="ＭＳ Ｐゴシック" charset="0"/>
                <a:cs typeface="+mn-cs"/>
              </a:defRPr>
            </a:lvl1pPr>
          </a:lstStyle>
          <a:p>
            <a:pPr>
              <a:defRPr/>
            </a:pPr>
            <a:endParaRPr lang="en-GB"/>
          </a:p>
        </p:txBody>
      </p:sp>
      <p:sp>
        <p:nvSpPr>
          <p:cNvPr id="36867" name="Rectangle 3"/>
          <p:cNvSpPr>
            <a:spLocks noGrp="1" noChangeArrowheads="1"/>
          </p:cNvSpPr>
          <p:nvPr>
            <p:ph type="dt" sz="quarter" idx="1"/>
          </p:nvPr>
        </p:nvSpPr>
        <p:spPr bwMode="auto">
          <a:xfrm>
            <a:off x="3851275" y="0"/>
            <a:ext cx="2946400" cy="496888"/>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endParaRPr lang="en-GB"/>
          </a:p>
        </p:txBody>
      </p:sp>
      <p:sp>
        <p:nvSpPr>
          <p:cNvPr id="36868" name="Rectangle 4"/>
          <p:cNvSpPr>
            <a:spLocks noGrp="1" noChangeArrowheads="1"/>
          </p:cNvSpPr>
          <p:nvPr>
            <p:ph type="ftr" sz="quarter" idx="2"/>
          </p:nvPr>
        </p:nvSpPr>
        <p:spPr bwMode="auto">
          <a:xfrm>
            <a:off x="0" y="9429750"/>
            <a:ext cx="2946400" cy="496888"/>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ea typeface="ＭＳ Ｐゴシック" charset="0"/>
                <a:cs typeface="+mn-cs"/>
              </a:defRPr>
            </a:lvl1pPr>
          </a:lstStyle>
          <a:p>
            <a:pPr>
              <a:defRPr/>
            </a:pPr>
            <a:endParaRPr lang="en-GB"/>
          </a:p>
        </p:txBody>
      </p:sp>
      <p:sp>
        <p:nvSpPr>
          <p:cNvPr id="3686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08E9106C-451E-814E-9769-E6416C2B934B}" type="slidenum">
              <a:rPr lang="en-GB"/>
              <a:pPr>
                <a:defRPr/>
              </a:pPr>
              <a:t>‹#›</a:t>
            </a:fld>
            <a:endParaRPr lang="en-GB"/>
          </a:p>
        </p:txBody>
      </p:sp>
    </p:spTree>
    <p:extLst>
      <p:ext uri="{BB962C8B-B14F-4D97-AF65-F5344CB8AC3E}">
        <p14:creationId xmlns:p14="http://schemas.microsoft.com/office/powerpoint/2010/main" val="42245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99069C1-8301-49FC-AD10-CB3373FB849C}" type="datetimeFigureOut">
              <a:rPr lang="en-US"/>
              <a:t>2/7/2025</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2A7B68E-9C9B-478A-AF68-7D931BEC84D4}" type="slidenum">
              <a:rPr lang="en-US"/>
              <a:t>‹#›</a:t>
            </a:fld>
            <a:endParaRPr lang="en-US"/>
          </a:p>
        </p:txBody>
      </p:sp>
    </p:spTree>
    <p:extLst>
      <p:ext uri="{BB962C8B-B14F-4D97-AF65-F5344CB8AC3E}">
        <p14:creationId xmlns:p14="http://schemas.microsoft.com/office/powerpoint/2010/main" val="283002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B68E-9C9B-478A-AF68-7D931BEC84D4}" type="slidenum">
              <a:rPr lang="en-US"/>
              <a:t>2</a:t>
            </a:fld>
            <a:endParaRPr lang="en-US"/>
          </a:p>
        </p:txBody>
      </p:sp>
    </p:spTree>
    <p:extLst>
      <p:ext uri="{BB962C8B-B14F-4D97-AF65-F5344CB8AC3E}">
        <p14:creationId xmlns:p14="http://schemas.microsoft.com/office/powerpoint/2010/main" val="336758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B68E-9C9B-478A-AF68-7D931BEC84D4}" type="slidenum">
              <a:rPr lang="en-US"/>
              <a:t>7</a:t>
            </a:fld>
            <a:endParaRPr lang="en-US"/>
          </a:p>
        </p:txBody>
      </p:sp>
    </p:spTree>
    <p:extLst>
      <p:ext uri="{BB962C8B-B14F-4D97-AF65-F5344CB8AC3E}">
        <p14:creationId xmlns:p14="http://schemas.microsoft.com/office/powerpoint/2010/main" val="203016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a:prstGeom prst="rect">
            <a:avLst/>
          </a:prstGeom>
        </p:spPr>
        <p:txBody>
          <a:bodyPr vert="horz"/>
          <a:lstStyle/>
          <a:p>
            <a:pPr lvl="0"/>
            <a:endParaRPr lang="en-US" noProof="0"/>
          </a:p>
        </p:txBody>
      </p:sp>
      <p:sp>
        <p:nvSpPr>
          <p:cNvPr id="4" name="Text Placeholder 3"/>
          <p:cNvSpPr>
            <a:spLocks noGrp="1"/>
          </p:cNvSpPr>
          <p:nvPr>
            <p:ph type="body" sz="half" idx="2"/>
          </p:nvPr>
        </p:nvSpPr>
        <p:spPr>
          <a:xfrm>
            <a:off x="4648200" y="1600200"/>
            <a:ext cx="4038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3"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0" y="6096000"/>
            <a:ext cx="9144000" cy="76200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7239000" y="6400800"/>
            <a:ext cx="1905000" cy="457200"/>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9144000" cy="6858000"/>
            <a:chOff x="0" y="0"/>
            <a:chExt cx="5760" cy="4320"/>
          </a:xfrm>
        </p:grpSpPr>
        <p:grpSp>
          <p:nvGrpSpPr>
            <p:cNvPr id="1030" name="Group 3"/>
            <p:cNvGrpSpPr>
              <a:grpSpLocks/>
            </p:cNvGrpSpPr>
            <p:nvPr/>
          </p:nvGrpSpPr>
          <p:grpSpPr bwMode="auto">
            <a:xfrm>
              <a:off x="0" y="0"/>
              <a:ext cx="5760" cy="4320"/>
              <a:chOff x="0" y="0"/>
              <a:chExt cx="5760" cy="4320"/>
            </a:xfrm>
          </p:grpSpPr>
          <p:grpSp>
            <p:nvGrpSpPr>
              <p:cNvPr id="1037" name="Group 4"/>
              <p:cNvGrpSpPr>
                <a:grpSpLocks/>
              </p:cNvGrpSpPr>
              <p:nvPr/>
            </p:nvGrpSpPr>
            <p:grpSpPr bwMode="auto">
              <a:xfrm>
                <a:off x="0" y="192"/>
                <a:ext cx="5760" cy="4032"/>
                <a:chOff x="0" y="192"/>
                <a:chExt cx="5760" cy="4032"/>
              </a:xfrm>
            </p:grpSpPr>
            <p:sp>
              <p:nvSpPr>
                <p:cNvPr id="55"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6"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7"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8"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9"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0"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1"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2"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3"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4"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5"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6"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7"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8"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69"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0"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1"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2"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3"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4"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5"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76"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grpSp>
          <p:grpSp>
            <p:nvGrpSpPr>
              <p:cNvPr id="1038" name="Group 27"/>
              <p:cNvGrpSpPr>
                <a:grpSpLocks/>
              </p:cNvGrpSpPr>
              <p:nvPr/>
            </p:nvGrpSpPr>
            <p:grpSpPr bwMode="auto">
              <a:xfrm>
                <a:off x="192" y="0"/>
                <a:ext cx="5376" cy="4320"/>
                <a:chOff x="192" y="0"/>
                <a:chExt cx="5376" cy="4320"/>
              </a:xfrm>
            </p:grpSpPr>
            <p:sp>
              <p:nvSpPr>
                <p:cNvPr id="2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2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3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4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sp>
              <p:nvSpPr>
                <p:cNvPr id="5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p:spPr>
              <p:txBody>
                <a:bodyPr wrap="none" anchor="ctr">
                  <a:prstTxWarp prst="textNoShape">
                    <a:avLst/>
                  </a:prstTxWarp>
                </a:bodyPr>
                <a:lstStyle/>
                <a:p>
                  <a:pPr>
                    <a:defRPr/>
                  </a:pPr>
                  <a:endParaRPr lang="en-US"/>
                </a:p>
              </p:txBody>
            </p:sp>
          </p:grpSp>
        </p:grpSp>
        <p:sp>
          <p:nvSpPr>
            <p:cNvPr id="18"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p:spPr>
          <p:txBody>
            <a:bodyPr wrap="none" anchor="ctr">
              <a:prstTxWarp prst="textNoShape">
                <a:avLst/>
              </a:prstTxWarp>
            </a:bodyPr>
            <a:lstStyle/>
            <a:p>
              <a:pPr>
                <a:defRPr/>
              </a:pPr>
              <a:endParaRPr lang="en-US"/>
            </a:p>
          </p:txBody>
        </p:sp>
        <p:sp>
          <p:nvSpPr>
            <p:cNvPr id="19" name="Line 58"/>
            <p:cNvSpPr>
              <a:spLocks noChangeShapeType="1"/>
            </p:cNvSpPr>
            <p:nvPr/>
          </p:nvSpPr>
          <p:spPr bwMode="ltGray">
            <a:xfrm>
              <a:off x="5568" y="0"/>
              <a:ext cx="0" cy="1488"/>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grpSp>
          <p:nvGrpSpPr>
            <p:cNvPr id="1033" name="Group 59"/>
            <p:cNvGrpSpPr>
              <a:grpSpLocks/>
            </p:cNvGrpSpPr>
            <p:nvPr/>
          </p:nvGrpSpPr>
          <p:grpSpPr bwMode="auto">
            <a:xfrm>
              <a:off x="261" y="1342"/>
              <a:ext cx="1124" cy="2876"/>
              <a:chOff x="96" y="916"/>
              <a:chExt cx="2208" cy="2876"/>
            </a:xfrm>
          </p:grpSpPr>
          <p:sp>
            <p:nvSpPr>
              <p:cNvPr id="21" name="Line 60"/>
              <p:cNvSpPr>
                <a:spLocks noChangeShapeType="1"/>
              </p:cNvSpPr>
              <p:nvPr/>
            </p:nvSpPr>
            <p:spPr bwMode="ltGray">
              <a:xfrm flipH="1">
                <a:off x="96" y="1038"/>
                <a:ext cx="2208" cy="0"/>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22" name="Line 61"/>
              <p:cNvSpPr>
                <a:spLocks noChangeShapeType="1"/>
              </p:cNvSpPr>
              <p:nvPr/>
            </p:nvSpPr>
            <p:spPr bwMode="ltGray">
              <a:xfrm>
                <a:off x="336" y="920"/>
                <a:ext cx="0" cy="2872"/>
              </a:xfrm>
              <a:prstGeom prst="line">
                <a:avLst/>
              </a:prstGeom>
              <a:noFill/>
              <a:ln w="9525">
                <a:solidFill>
                  <a:schemeClr val="hlink"/>
                </a:solidFill>
                <a:round/>
                <a:headEnd/>
                <a:tailEnd/>
              </a:ln>
            </p:spPr>
            <p:txBody>
              <a:bodyPr wrap="none" anchor="ctr">
                <a:prstTxWarp prst="textNoShape">
                  <a:avLst/>
                </a:prstTxWarp>
              </a:bodyPr>
              <a:lstStyle/>
              <a:p>
                <a:pPr>
                  <a:defRPr/>
                </a:pPr>
                <a:endParaRPr lang="en-US"/>
              </a:p>
            </p:txBody>
          </p:sp>
          <p:sp>
            <p:nvSpPr>
              <p:cNvPr id="23" name="Arc 62"/>
              <p:cNvSpPr>
                <a:spLocks/>
              </p:cNvSpPr>
              <p:nvPr/>
            </p:nvSpPr>
            <p:spPr bwMode="ltGray">
              <a:xfrm flipH="1">
                <a:off x="218" y="916"/>
                <a:ext cx="238" cy="240"/>
              </a:xfrm>
              <a:custGeom>
                <a:avLst/>
                <a:gdLst>
                  <a:gd name="T0" fmla="*/ 116 w 43195"/>
                  <a:gd name="T1" fmla="*/ 0 h 43200"/>
                  <a:gd name="T2" fmla="*/ 0 w 43195"/>
                  <a:gd name="T3" fmla="*/ 123 h 43200"/>
                  <a:gd name="T4" fmla="*/ 119 w 43195"/>
                  <a:gd name="T5" fmla="*/ 12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path>
                  <a:path w="43195" h="43200" stroke="0" extrusionOk="0">
                    <a:moveTo>
                      <a:pt x="21114" y="5"/>
                    </a:moveTo>
                    <a:cubicBezTo>
                      <a:pt x="21274" y="1"/>
                      <a:pt x="21434" y="-1"/>
                      <a:pt x="21595" y="-1"/>
                    </a:cubicBezTo>
                    <a:cubicBezTo>
                      <a:pt x="33524" y="0"/>
                      <a:pt x="43195" y="9670"/>
                      <a:pt x="43195" y="21600"/>
                    </a:cubicBezTo>
                    <a:cubicBezTo>
                      <a:pt x="43195" y="33529"/>
                      <a:pt x="33524" y="43200"/>
                      <a:pt x="21595" y="43200"/>
                    </a:cubicBezTo>
                    <a:cubicBezTo>
                      <a:pt x="9843" y="43199"/>
                      <a:pt x="247" y="33805"/>
                      <a:pt x="-1" y="22056"/>
                    </a:cubicBezTo>
                    <a:lnTo>
                      <a:pt x="21595" y="21600"/>
                    </a:lnTo>
                    <a:lnTo>
                      <a:pt x="21114" y="5"/>
                    </a:lnTo>
                    <a:close/>
                  </a:path>
                </a:pathLst>
              </a:custGeom>
              <a:noFill/>
              <a:ln w="9525">
                <a:solidFill>
                  <a:schemeClr val="hlink"/>
                </a:solidFill>
                <a:round/>
                <a:headEnd/>
                <a:tailEnd/>
              </a:ln>
            </p:spPr>
            <p:txBody>
              <a:bodyPr wrap="none" anchor="ctr">
                <a:prstTxWarp prst="textNoShape">
                  <a:avLst/>
                </a:prstTxWarp>
              </a:bodyPr>
              <a:lstStyle/>
              <a:p>
                <a:pPr>
                  <a:defRPr/>
                </a:pPr>
                <a:endParaRPr lang="en-US"/>
              </a:p>
            </p:txBody>
          </p:sp>
        </p:grpSp>
      </p:grpSp>
      <p:sp>
        <p:nvSpPr>
          <p:cNvPr id="78"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buFontTx/>
              <a:buNone/>
              <a:defRPr kumimoji="0" sz="1400" b="0">
                <a:solidFill>
                  <a:schemeClr val="tx1"/>
                </a:solidFill>
                <a:latin typeface="Verdana" charset="0"/>
                <a:ea typeface="굴림" charset="-127"/>
                <a:cs typeface="굴림" charset="-127"/>
              </a:defRPr>
            </a:lvl1pPr>
          </a:lstStyle>
          <a:p>
            <a:pPr>
              <a:defRPr/>
            </a:pPr>
            <a:fld id="{ECB23DE1-DB58-D045-BDF5-E9A6CB12446B}" type="slidenum">
              <a:rPr lang="en-US" altLang="ko-KR"/>
              <a:pPr>
                <a:defRPr/>
              </a:pPr>
              <a:t>‹#›</a:t>
            </a:fld>
            <a:endParaRPr lang="en-US" altLang="ko-KR"/>
          </a:p>
        </p:txBody>
      </p:sp>
      <p:sp>
        <p:nvSpPr>
          <p:cNvPr id="79" name="Rectangle 68"/>
          <p:cNvSpPr>
            <a:spLocks noChangeArrowheads="1"/>
          </p:cNvSpPr>
          <p:nvPr userDrawn="1"/>
        </p:nvSpPr>
        <p:spPr bwMode="auto">
          <a:xfrm>
            <a:off x="76200" y="261938"/>
            <a:ext cx="2895600" cy="320675"/>
          </a:xfrm>
          <a:prstGeom prst="rect">
            <a:avLst/>
          </a:prstGeom>
          <a:noFill/>
          <a:ln w="9525">
            <a:noFill/>
            <a:miter lim="800000"/>
            <a:headEnd/>
            <a:tailEnd/>
          </a:ln>
        </p:spPr>
        <p:txBody>
          <a:bodyPr>
            <a:prstTxWarp prst="textNoShape">
              <a:avLst/>
            </a:prstTxWarp>
            <a:spAutoFit/>
          </a:bodyPr>
          <a:lstStyle/>
          <a:p>
            <a:pPr>
              <a:defRPr/>
            </a:pPr>
            <a:r>
              <a:rPr lang="en-US" altLang="ko-KR" sz="1500" dirty="0">
                <a:ea typeface="휴먼세모음T" pitchFamily="18" charset="-127"/>
                <a:cs typeface="휴먼세모음T" pitchFamily="18" charset="-127"/>
              </a:rPr>
              <a:t>INDUCTIVE BIBLE STUDY</a:t>
            </a:r>
            <a:endParaRPr lang="en-GB" altLang="ko-KR" sz="1500" dirty="0">
              <a:ea typeface="휴먼세모음T" pitchFamily="18" charset="-127"/>
              <a:cs typeface="휴먼세모음T" pitchFamily="18" charset="-127"/>
            </a:endParaRPr>
          </a:p>
        </p:txBody>
      </p:sp>
      <p:sp>
        <p:nvSpPr>
          <p:cNvPr id="80" name="Rectangle 69"/>
          <p:cNvSpPr>
            <a:spLocks noChangeArrowheads="1"/>
          </p:cNvSpPr>
          <p:nvPr userDrawn="1"/>
        </p:nvSpPr>
        <p:spPr bwMode="auto">
          <a:xfrm>
            <a:off x="152400" y="554038"/>
            <a:ext cx="8610600" cy="46037"/>
          </a:xfrm>
          <a:prstGeom prst="rect">
            <a:avLst/>
          </a:prstGeom>
          <a:solidFill>
            <a:srgbClr val="141B60"/>
          </a:solidFill>
          <a:ln w="9525">
            <a:noFill/>
            <a:miter lim="800000"/>
            <a:headEnd/>
            <a:tailEnd/>
          </a:ln>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317768" y="1066800"/>
            <a:ext cx="6340197" cy="4893647"/>
          </a:xfrm>
          <a:prstGeom prst="rect">
            <a:avLst/>
          </a:prstGeom>
          <a:noFill/>
          <a:ln w="9525">
            <a:noFill/>
            <a:miter lim="800000"/>
            <a:headEnd/>
            <a:tailEnd/>
          </a:ln>
        </p:spPr>
        <p:txBody>
          <a:bodyPr wrap="none">
            <a:prstTxWarp prst="textNoShape">
              <a:avLst/>
            </a:prstTxWarp>
            <a:spAutoFit/>
          </a:bodyPr>
          <a:lstStyle/>
          <a:p>
            <a:pPr algn="ctr">
              <a:lnSpc>
                <a:spcPct val="100000"/>
              </a:lnSpc>
              <a:buFontTx/>
              <a:buNone/>
            </a:pPr>
            <a:r>
              <a:rPr lang="en-US" altLang="ko-KR" sz="5400" b="1" i="1" dirty="0">
                <a:latin typeface="Times New Roman" pitchFamily="18" charset="0"/>
                <a:ea typeface="Arial Black" charset="0"/>
                <a:cs typeface="Times New Roman" pitchFamily="18" charset="0"/>
              </a:rPr>
              <a:t>Inductive Bible Study</a:t>
            </a:r>
          </a:p>
          <a:p>
            <a:pPr algn="ctr">
              <a:lnSpc>
                <a:spcPct val="100000"/>
              </a:lnSpc>
              <a:buFontTx/>
              <a:buNone/>
            </a:pPr>
            <a:r>
              <a:rPr lang="ja-JP" altLang="en-US" sz="1600" b="1" i="1" dirty="0">
                <a:latin typeface="Times New Roman" pitchFamily="18" charset="0"/>
                <a:ea typeface="Arial Black" charset="0"/>
                <a:cs typeface="Times New Roman" pitchFamily="18" charset="0"/>
              </a:rPr>
              <a:t>インダクティブ   バイブル   スタディー</a:t>
            </a:r>
            <a:endParaRPr lang="en-US" altLang="ja-JP" sz="1600" b="1" i="1" dirty="0">
              <a:latin typeface="Times New Roman" pitchFamily="18" charset="0"/>
              <a:ea typeface="Arial Black" charset="0"/>
              <a:cs typeface="Times New Roman" pitchFamily="18" charset="0"/>
            </a:endParaRPr>
          </a:p>
          <a:p>
            <a:pPr algn="ctr">
              <a:lnSpc>
                <a:spcPct val="100000"/>
              </a:lnSpc>
              <a:buFontTx/>
              <a:buNone/>
            </a:pPr>
            <a:endParaRPr lang="en-US" altLang="ja-JP" sz="1600" b="1" i="1" dirty="0">
              <a:latin typeface="Times New Roman" pitchFamily="18" charset="0"/>
              <a:ea typeface="Arial Black" charset="0"/>
              <a:cs typeface="Times New Roman" pitchFamily="18" charset="0"/>
            </a:endParaRPr>
          </a:p>
          <a:p>
            <a:pPr algn="ctr">
              <a:lnSpc>
                <a:spcPct val="100000"/>
              </a:lnSpc>
              <a:buFontTx/>
              <a:buNone/>
            </a:pPr>
            <a:r>
              <a:rPr lang="en-US" altLang="ja-JP" sz="5400" b="1" dirty="0">
                <a:latin typeface="Arial Black" panose="020B0A04020102020204" pitchFamily="34" charset="0"/>
                <a:ea typeface="Arial Black" charset="0"/>
                <a:cs typeface="Times New Roman" pitchFamily="18" charset="0"/>
              </a:rPr>
              <a:t>IBS</a:t>
            </a:r>
            <a:endParaRPr lang="en-US" altLang="ja-JP" sz="2000" b="1" dirty="0">
              <a:latin typeface="Arial Black" panose="020B0A04020102020204" pitchFamily="34" charset="0"/>
              <a:ea typeface="Arial Black" charset="0"/>
              <a:cs typeface="Times New Roman" pitchFamily="18" charset="0"/>
            </a:endParaRPr>
          </a:p>
          <a:p>
            <a:pPr algn="ctr">
              <a:lnSpc>
                <a:spcPct val="100000"/>
              </a:lnSpc>
              <a:buFontTx/>
              <a:buNone/>
            </a:pPr>
            <a:r>
              <a:rPr lang="ja-JP" altLang="ja-JP" sz="2800" dirty="0">
                <a:latin typeface="HG丸ｺﾞｼｯｸM-PRO" panose="020F0600000000000000" pitchFamily="50" charset="-128"/>
                <a:ea typeface="HG丸ｺﾞｼｯｸM-PRO" panose="020F0600000000000000" pitchFamily="50" charset="-128"/>
              </a:rPr>
              <a:t>帰納的聖書研究</a:t>
            </a:r>
            <a:endParaRPr lang="en-US" altLang="ja-JP" sz="2800" dirty="0">
              <a:latin typeface="HG丸ｺﾞｼｯｸM-PRO" panose="020F0600000000000000" pitchFamily="50" charset="-128"/>
              <a:ea typeface="HG丸ｺﾞｼｯｸM-PRO" panose="020F0600000000000000" pitchFamily="50" charset="-128"/>
            </a:endParaRPr>
          </a:p>
          <a:p>
            <a:pPr algn="ctr">
              <a:lnSpc>
                <a:spcPct val="100000"/>
              </a:lnSpc>
              <a:buFontTx/>
              <a:buNone/>
            </a:pPr>
            <a:endParaRPr lang="en-US" altLang="ko-KR" sz="1800" b="1" i="1" dirty="0">
              <a:latin typeface="HG丸ｺﾞｼｯｸM-PRO" panose="020F0600000000000000" pitchFamily="50" charset="-128"/>
              <a:ea typeface="HG丸ｺﾞｼｯｸM-PRO" panose="020F0600000000000000" pitchFamily="50" charset="-128"/>
              <a:cs typeface="Times New Roman" pitchFamily="18" charset="0"/>
            </a:endParaRPr>
          </a:p>
          <a:p>
            <a:pPr algn="ctr">
              <a:lnSpc>
                <a:spcPct val="100000"/>
              </a:lnSpc>
              <a:buFontTx/>
              <a:buNone/>
            </a:pPr>
            <a:endParaRPr lang="en-US" altLang="ko-KR" sz="1800" b="1" i="1" dirty="0">
              <a:latin typeface="HG丸ｺﾞｼｯｸM-PRO" panose="020F0600000000000000" pitchFamily="50" charset="-128"/>
              <a:ea typeface="HG丸ｺﾞｼｯｸM-PRO" panose="020F0600000000000000" pitchFamily="50" charset="-128"/>
              <a:cs typeface="Times New Roman" pitchFamily="18" charset="0"/>
            </a:endParaRPr>
          </a:p>
          <a:p>
            <a:pPr algn="ctr">
              <a:lnSpc>
                <a:spcPct val="100000"/>
              </a:lnSpc>
              <a:buFontTx/>
              <a:buNone/>
            </a:pPr>
            <a:endParaRPr lang="en-US" altLang="ko-KR" sz="4400" b="1" i="1" dirty="0">
              <a:latin typeface="HG丸ｺﾞｼｯｸM-PRO" panose="020F0600000000000000" pitchFamily="50" charset="-128"/>
              <a:ea typeface="HG丸ｺﾞｼｯｸM-PRO" panose="020F0600000000000000" pitchFamily="50" charset="-128"/>
              <a:cs typeface="Times New Roman" pitchFamily="18" charset="0"/>
            </a:endParaRPr>
          </a:p>
          <a:p>
            <a:pPr algn="ctr">
              <a:lnSpc>
                <a:spcPct val="100000"/>
              </a:lnSpc>
              <a:buFontTx/>
              <a:buNone/>
            </a:pPr>
            <a:r>
              <a:rPr lang="en-US" altLang="ko-KR" sz="2800" b="1" i="1" dirty="0">
                <a:latin typeface="Times New Roman" pitchFamily="18" charset="0"/>
                <a:ea typeface="Arial Black" charset="0"/>
                <a:cs typeface="Times New Roman" pitchFamily="18" charset="0"/>
              </a:rPr>
              <a:t>AMCF</a:t>
            </a:r>
            <a:r>
              <a:rPr lang="ja-JP" altLang="en-US" sz="2800" b="1" i="1" dirty="0">
                <a:latin typeface="Times New Roman" pitchFamily="18" charset="0"/>
                <a:ea typeface="Arial Black" charset="0"/>
                <a:cs typeface="Times New Roman" pitchFamily="18" charset="0"/>
              </a:rPr>
              <a:t>監修手引書</a:t>
            </a:r>
            <a:endParaRPr lang="en-US" altLang="ja-JP" sz="2800" b="1" i="1" dirty="0">
              <a:latin typeface="Times New Roman" pitchFamily="18" charset="0"/>
              <a:ea typeface="Arial Black" charset="0"/>
              <a:cs typeface="Times New Roman" pitchFamily="18" charset="0"/>
            </a:endParaRPr>
          </a:p>
          <a:p>
            <a:pPr algn="ctr">
              <a:lnSpc>
                <a:spcPct val="100000"/>
              </a:lnSpc>
              <a:buFontTx/>
              <a:buNone/>
            </a:pPr>
            <a:r>
              <a:rPr lang="ja-JP" altLang="en-US" sz="1800" i="1" dirty="0"/>
              <a:t>帰納</a:t>
            </a:r>
            <a:r>
              <a:rPr lang="ja-JP" altLang="en-US" sz="1800" dirty="0"/>
              <a:t>法は思考法の一つで、複数の事例などから共通点を探し、</a:t>
            </a:r>
            <a:endParaRPr lang="en-US" altLang="ja-JP" sz="1800" dirty="0"/>
          </a:p>
          <a:p>
            <a:pPr algn="ctr">
              <a:lnSpc>
                <a:spcPct val="100000"/>
              </a:lnSpc>
              <a:buFontTx/>
              <a:buNone/>
            </a:pPr>
            <a:r>
              <a:rPr lang="ja-JP" altLang="en-US" sz="1800" dirty="0"/>
              <a:t>根拠（聖書）をもとに結論を導き出す方法です。</a:t>
            </a:r>
            <a:endParaRPr lang="en-US" altLang="ko-KR" b="1" i="1" dirty="0">
              <a:latin typeface="Times New Roman" pitchFamily="18" charset="0"/>
              <a:ea typeface="Arial Black"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bwMode="auto">
          <a:xfrm>
            <a:off x="685800" y="2362200"/>
            <a:ext cx="2667000" cy="3733800"/>
          </a:xfrm>
        </p:spPr>
        <p:txBody>
          <a:bodyPr wrap="square" lIns="91440" tIns="45720" rIns="91440" bIns="45720" numCol="1" anchor="t" anchorCtr="0" compatLnSpc="1">
            <a:prstTxWarp prst="textNoShape">
              <a:avLst/>
            </a:prstTxWarp>
          </a:bodyPr>
          <a:lstStyle/>
          <a:p>
            <a:pPr eaLnBrk="1" hangingPunct="1">
              <a:defRPr/>
            </a:pPr>
            <a:r>
              <a:rPr lang="ja-JP" altLang="en-US" b="1" dirty="0">
                <a:solidFill>
                  <a:schemeClr val="folHlink"/>
                </a:solidFill>
                <a:latin typeface="Arial" charset="0"/>
                <a:cs typeface="+mn-cs"/>
              </a:rPr>
              <a:t>誰が</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何を</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いつ</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どこで</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如何に</a:t>
            </a:r>
            <a:r>
              <a:rPr lang="en-GB" b="1" dirty="0">
                <a:solidFill>
                  <a:schemeClr val="folHlink"/>
                </a:solidFill>
                <a:latin typeface="Arial" charset="0"/>
                <a:cs typeface="+mn-cs"/>
              </a:rPr>
              <a:t>?</a:t>
            </a:r>
          </a:p>
        </p:txBody>
      </p:sp>
      <p:sp>
        <p:nvSpPr>
          <p:cNvPr id="21508" name="Text Box 4"/>
          <p:cNvSpPr txBox="1">
            <a:spLocks noChangeArrowheads="1"/>
          </p:cNvSpPr>
          <p:nvPr/>
        </p:nvSpPr>
        <p:spPr bwMode="auto">
          <a:xfrm>
            <a:off x="3124200" y="2362200"/>
            <a:ext cx="5791200" cy="3754874"/>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GB" sz="2800" b="1" dirty="0">
                <a:solidFill>
                  <a:srgbClr val="000090"/>
                </a:solidFill>
                <a:latin typeface="Arial Black" charset="0"/>
                <a:ea typeface="Arial Black" charset="0"/>
                <a:cs typeface="Arial Black" charset="0"/>
              </a:rPr>
              <a:t> 	</a:t>
            </a:r>
            <a:r>
              <a:rPr lang="ja-JP" altLang="en-US" sz="2800" b="1" dirty="0">
                <a:solidFill>
                  <a:srgbClr val="000090"/>
                </a:solidFill>
                <a:latin typeface="Arial Black" charset="0"/>
                <a:ea typeface="Arial Black" charset="0"/>
                <a:cs typeface="Arial Black" charset="0"/>
              </a:rPr>
              <a:t>語句と文節がカギ</a:t>
            </a:r>
            <a:endParaRPr lang="en-GB" sz="2800" b="1" dirty="0">
              <a:solidFill>
                <a:srgbClr val="000090"/>
              </a:solidFill>
              <a:latin typeface="Arial Black" charset="0"/>
              <a:ea typeface="Arial Black" charset="0"/>
              <a:cs typeface="Arial Black" charset="0"/>
            </a:endParaRPr>
          </a:p>
          <a:p>
            <a:pPr>
              <a:spcBef>
                <a:spcPct val="50000"/>
              </a:spcBef>
              <a:buFontTx/>
              <a:buChar char="•"/>
            </a:pPr>
            <a:r>
              <a:rPr lang="en-GB" sz="2800" b="1" dirty="0">
                <a:solidFill>
                  <a:srgbClr val="000090"/>
                </a:solidFill>
                <a:latin typeface="Arial Black" charset="0"/>
                <a:ea typeface="Arial Black" charset="0"/>
                <a:cs typeface="Arial Black" charset="0"/>
              </a:rPr>
              <a:t> 	</a:t>
            </a:r>
            <a:r>
              <a:rPr lang="ja-JP" altLang="en-US" sz="2800" b="1" dirty="0">
                <a:solidFill>
                  <a:srgbClr val="000090"/>
                </a:solidFill>
                <a:latin typeface="Arial Black" charset="0"/>
                <a:ea typeface="Arial Black" charset="0"/>
                <a:cs typeface="Arial Black" charset="0"/>
              </a:rPr>
              <a:t>リスト</a:t>
            </a:r>
            <a:endParaRPr lang="en-GB" sz="2800" b="1" dirty="0">
              <a:solidFill>
                <a:srgbClr val="000090"/>
              </a:solidFill>
              <a:latin typeface="Arial Black" charset="0"/>
              <a:ea typeface="Arial Black" charset="0"/>
              <a:cs typeface="Arial Black" charset="0"/>
            </a:endParaRPr>
          </a:p>
          <a:p>
            <a:pPr>
              <a:spcBef>
                <a:spcPct val="50000"/>
              </a:spcBef>
              <a:buFontTx/>
              <a:buChar char="•"/>
            </a:pPr>
            <a:r>
              <a:rPr lang="en-GB" sz="2800" b="1" dirty="0">
                <a:solidFill>
                  <a:srgbClr val="000090"/>
                </a:solidFill>
                <a:latin typeface="Arial Black" charset="0"/>
                <a:ea typeface="Arial Black" charset="0"/>
                <a:cs typeface="Arial Black" charset="0"/>
              </a:rPr>
              <a:t> 	</a:t>
            </a:r>
            <a:r>
              <a:rPr lang="ja-JP" altLang="en-US" sz="2800" b="1" dirty="0">
                <a:solidFill>
                  <a:srgbClr val="000090"/>
                </a:solidFill>
                <a:latin typeface="Arial Black" charset="0"/>
                <a:ea typeface="Arial Black" charset="0"/>
                <a:cs typeface="Arial Black" charset="0"/>
              </a:rPr>
              <a:t>対比、比較</a:t>
            </a:r>
            <a:endParaRPr lang="en-GB" sz="2800" b="1" dirty="0">
              <a:solidFill>
                <a:srgbClr val="000090"/>
              </a:solidFill>
              <a:latin typeface="Arial Black" charset="0"/>
              <a:ea typeface="Arial Black" charset="0"/>
              <a:cs typeface="Arial Black" charset="0"/>
            </a:endParaRPr>
          </a:p>
          <a:p>
            <a:pPr>
              <a:spcBef>
                <a:spcPct val="50000"/>
              </a:spcBef>
              <a:buFontTx/>
              <a:buChar char="•"/>
            </a:pPr>
            <a:r>
              <a:rPr lang="en-GB" sz="2800" b="1" dirty="0">
                <a:solidFill>
                  <a:srgbClr val="000090"/>
                </a:solidFill>
                <a:latin typeface="Arial Black" charset="0"/>
                <a:ea typeface="Arial Black" charset="0"/>
                <a:cs typeface="Arial Black" charset="0"/>
              </a:rPr>
              <a:t> 	</a:t>
            </a:r>
            <a:r>
              <a:rPr lang="ja-JP" altLang="en-US" sz="2800" b="1" dirty="0">
                <a:solidFill>
                  <a:srgbClr val="000090"/>
                </a:solidFill>
                <a:latin typeface="Arial Black" charset="0"/>
                <a:ea typeface="Arial Black" charset="0"/>
                <a:cs typeface="Arial Black" charset="0"/>
              </a:rPr>
              <a:t>時間、時期</a:t>
            </a:r>
            <a:endParaRPr lang="en-GB" sz="2800" b="1" dirty="0">
              <a:solidFill>
                <a:srgbClr val="000090"/>
              </a:solidFill>
              <a:latin typeface="Arial Black" charset="0"/>
              <a:ea typeface="Arial Black" charset="0"/>
              <a:cs typeface="Arial Black" charset="0"/>
            </a:endParaRPr>
          </a:p>
          <a:p>
            <a:pPr>
              <a:spcBef>
                <a:spcPct val="50000"/>
              </a:spcBef>
              <a:buFontTx/>
              <a:buChar char="•"/>
            </a:pPr>
            <a:r>
              <a:rPr lang="en-GB" sz="2800" b="1" dirty="0">
                <a:solidFill>
                  <a:srgbClr val="000090"/>
                </a:solidFill>
                <a:latin typeface="Arial Black" charset="0"/>
                <a:ea typeface="Arial Black" charset="0"/>
                <a:cs typeface="Arial Black" charset="0"/>
              </a:rPr>
              <a:t> 	</a:t>
            </a:r>
            <a:r>
              <a:rPr lang="ja-JP" altLang="en-US" sz="2800" b="1" dirty="0">
                <a:solidFill>
                  <a:srgbClr val="000090"/>
                </a:solidFill>
                <a:latin typeface="Arial Black" charset="0"/>
                <a:ea typeface="Arial Black" charset="0"/>
                <a:cs typeface="Arial Black" charset="0"/>
              </a:rPr>
              <a:t>テーマ</a:t>
            </a:r>
            <a:endParaRPr lang="en-GB" sz="2800" b="1" dirty="0">
              <a:solidFill>
                <a:srgbClr val="000090"/>
              </a:solidFill>
              <a:latin typeface="Arial Black" charset="0"/>
              <a:ea typeface="Arial Black" charset="0"/>
              <a:cs typeface="Arial Black" charset="0"/>
            </a:endParaRPr>
          </a:p>
          <a:p>
            <a:pPr>
              <a:spcBef>
                <a:spcPct val="50000"/>
              </a:spcBef>
              <a:buFontTx/>
              <a:buChar char="•"/>
            </a:pPr>
            <a:endParaRPr lang="en-GB" sz="2800" b="1" dirty="0">
              <a:solidFill>
                <a:srgbClr val="000090"/>
              </a:solidFill>
              <a:latin typeface="Arial Black" charset="0"/>
              <a:ea typeface="Arial Black" charset="0"/>
              <a:cs typeface="Arial Black" charset="0"/>
            </a:endParaRPr>
          </a:p>
        </p:txBody>
      </p:sp>
      <p:sp>
        <p:nvSpPr>
          <p:cNvPr id="7" name="Rectangle 2"/>
          <p:cNvSpPr txBox="1">
            <a:spLocks noChangeArrowheads="1"/>
          </p:cNvSpPr>
          <p:nvPr/>
        </p:nvSpPr>
        <p:spPr bwMode="auto">
          <a:xfrm>
            <a:off x="685800" y="838200"/>
            <a:ext cx="7772400" cy="685800"/>
          </a:xfrm>
          <a:prstGeom prst="rect">
            <a:avLst/>
          </a:prstGeom>
        </p:spPr>
        <p:txBody>
          <a:bodyPr>
            <a:prstTxWarp prst="textNoShape">
              <a:avLst/>
            </a:prstTxWarp>
          </a:bodyPr>
          <a:lstStyle/>
          <a:p>
            <a:pPr algn="ctr">
              <a:defRPr/>
            </a:pPr>
            <a:r>
              <a:rPr lang="ja-JP" altLang="en-US" sz="3200" b="1" dirty="0">
                <a:solidFill>
                  <a:srgbClr val="000090"/>
                </a:solidFill>
                <a:latin typeface="Arial Black" charset="0"/>
                <a:ea typeface="Arial Black" charset="0"/>
                <a:cs typeface="Arial Black" charset="0"/>
              </a:rPr>
              <a:t>内　容</a:t>
            </a:r>
            <a:br>
              <a:rPr lang="en-GB" altLang="ja-JP" sz="3200" b="1" dirty="0">
                <a:solidFill>
                  <a:srgbClr val="000090"/>
                </a:solidFill>
                <a:latin typeface="Arial Black" charset="0"/>
                <a:ea typeface="Arial Black" charset="0"/>
                <a:cs typeface="Arial Black" charset="0"/>
              </a:rPr>
            </a:br>
            <a:r>
              <a:rPr lang="ja-JP" altLang="en-US" sz="3200" b="1" dirty="0">
                <a:solidFill>
                  <a:srgbClr val="000090"/>
                </a:solidFill>
                <a:latin typeface="Arial Black" charset="0"/>
                <a:ea typeface="Arial Black" charset="0"/>
                <a:cs typeface="Arial Black" charset="0"/>
              </a:rPr>
              <a:t>何を言っているのか発見する。</a:t>
            </a:r>
            <a:endParaRPr lang="en-GB" sz="2800" i="1" kern="0" dirty="0">
              <a:solidFill>
                <a:srgbClr val="000090"/>
              </a:solidFill>
              <a:latin typeface="Arial Black"/>
              <a:ea typeface="+mj-ea"/>
              <a:cs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2" end="2"/>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3" end="3"/>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838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3200" b="1" dirty="0">
                <a:solidFill>
                  <a:srgbClr val="000090"/>
                </a:solidFill>
                <a:latin typeface="Arial Black" charset="0"/>
                <a:ea typeface="Arial Black" charset="0"/>
                <a:cs typeface="Arial Black" charset="0"/>
              </a:rPr>
              <a:t>内　容</a:t>
            </a:r>
            <a:br>
              <a:rPr lang="en-GB" altLang="ja-JP" sz="3200" b="1" dirty="0">
                <a:solidFill>
                  <a:srgbClr val="000090"/>
                </a:solidFill>
                <a:latin typeface="Arial Black" charset="0"/>
                <a:ea typeface="Arial Black" charset="0"/>
                <a:cs typeface="Arial Black" charset="0"/>
              </a:rPr>
            </a:br>
            <a:r>
              <a:rPr lang="ja-JP" altLang="en-US" sz="3200" b="1" dirty="0">
                <a:solidFill>
                  <a:srgbClr val="000090"/>
                </a:solidFill>
                <a:latin typeface="Arial Black" charset="0"/>
                <a:ea typeface="Arial Black" charset="0"/>
                <a:cs typeface="Arial Black" charset="0"/>
              </a:rPr>
              <a:t>何を言っているのか発見する。</a:t>
            </a:r>
            <a:endParaRPr lang="en-GB" sz="2400" i="1" dirty="0">
              <a:solidFill>
                <a:srgbClr val="000090"/>
              </a:solidFill>
              <a:latin typeface="Arial Black" charset="0"/>
              <a:ea typeface="Arial Black" charset="0"/>
              <a:cs typeface="Arial Black" charset="0"/>
            </a:endParaRPr>
          </a:p>
        </p:txBody>
      </p:sp>
      <p:sp>
        <p:nvSpPr>
          <p:cNvPr id="22531" name="Rectangle 3"/>
          <p:cNvSpPr>
            <a:spLocks noGrp="1" noChangeArrowheads="1"/>
          </p:cNvSpPr>
          <p:nvPr>
            <p:ph type="body" idx="1"/>
          </p:nvPr>
        </p:nvSpPr>
        <p:spPr bwMode="auto">
          <a:xfrm>
            <a:off x="685800" y="2362200"/>
            <a:ext cx="7772400" cy="3733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b="1" dirty="0">
                <a:solidFill>
                  <a:srgbClr val="000090"/>
                </a:solidFill>
                <a:latin typeface="Arial Black" charset="0"/>
                <a:ea typeface="Arial Black" charset="0"/>
                <a:cs typeface="Arial Black" charset="0"/>
              </a:rPr>
              <a:t>教訓</a:t>
            </a:r>
            <a:r>
              <a:rPr lang="en-GB" b="1" dirty="0">
                <a:solidFill>
                  <a:srgbClr val="000090"/>
                </a:solidFill>
                <a:latin typeface="Arial Black" charset="0"/>
                <a:ea typeface="Arial Black" charset="0"/>
                <a:cs typeface="Arial Black" charset="0"/>
              </a:rPr>
              <a:t>? </a:t>
            </a:r>
            <a:r>
              <a:rPr lang="ja-JP" altLang="en-US" b="1" dirty="0">
                <a:solidFill>
                  <a:srgbClr val="000090"/>
                </a:solidFill>
                <a:latin typeface="Arial Black" charset="0"/>
                <a:ea typeface="Arial Black" charset="0"/>
                <a:cs typeface="Arial Black" charset="0"/>
              </a:rPr>
              <a:t>　約束</a:t>
            </a:r>
            <a:r>
              <a:rPr lang="en-GB" b="1" dirty="0">
                <a:solidFill>
                  <a:srgbClr val="000090"/>
                </a:solidFill>
                <a:latin typeface="Arial Black" charset="0"/>
                <a:ea typeface="Arial Black" charset="0"/>
                <a:cs typeface="Arial Black" charset="0"/>
              </a:rPr>
              <a:t>? </a:t>
            </a:r>
            <a:r>
              <a:rPr lang="ja-JP" altLang="en-US" b="1" dirty="0">
                <a:solidFill>
                  <a:srgbClr val="000090"/>
                </a:solidFill>
                <a:latin typeface="Arial Black" charset="0"/>
                <a:ea typeface="Arial Black" charset="0"/>
                <a:cs typeface="Arial Black" charset="0"/>
              </a:rPr>
              <a:t>　命令</a:t>
            </a:r>
            <a:r>
              <a:rPr lang="en-GB" b="1" dirty="0">
                <a:solidFill>
                  <a:srgbClr val="000090"/>
                </a:solidFill>
                <a:latin typeface="Arial Black" charset="0"/>
                <a:ea typeface="Arial Black" charset="0"/>
                <a:cs typeface="Arial Black" charset="0"/>
              </a:rPr>
              <a:t>?</a:t>
            </a:r>
            <a:r>
              <a:rPr lang="ja-JP" altLang="en-US" b="1" dirty="0">
                <a:solidFill>
                  <a:srgbClr val="000090"/>
                </a:solidFill>
                <a:latin typeface="Arial Black" charset="0"/>
                <a:ea typeface="Arial Black" charset="0"/>
                <a:cs typeface="Arial Black" charset="0"/>
              </a:rPr>
              <a:t>　</a:t>
            </a:r>
            <a:r>
              <a:rPr lang="en-GB" b="1" dirty="0">
                <a:solidFill>
                  <a:srgbClr val="000090"/>
                </a:solidFill>
                <a:latin typeface="Arial Black" charset="0"/>
                <a:ea typeface="Arial Black" charset="0"/>
                <a:cs typeface="Arial Black" charset="0"/>
              </a:rPr>
              <a:t> </a:t>
            </a:r>
            <a:r>
              <a:rPr lang="ja-JP" altLang="en-US" b="1" dirty="0">
                <a:solidFill>
                  <a:srgbClr val="000090"/>
                </a:solidFill>
                <a:latin typeface="Arial Black" charset="0"/>
                <a:ea typeface="Arial Black" charset="0"/>
                <a:cs typeface="Arial Black" charset="0"/>
              </a:rPr>
              <a:t>警告</a:t>
            </a:r>
            <a:r>
              <a:rPr lang="en-GB" b="1" dirty="0">
                <a:solidFill>
                  <a:srgbClr val="000090"/>
                </a:solidFill>
                <a:latin typeface="Arial Black" charset="0"/>
                <a:ea typeface="Arial Black" charset="0"/>
                <a:cs typeface="Arial Black" charset="0"/>
              </a:rPr>
              <a:t>? </a:t>
            </a:r>
          </a:p>
          <a:p>
            <a:pPr eaLnBrk="1" hangingPunct="1"/>
            <a:r>
              <a:rPr lang="ja-JP" altLang="en-US" b="1" dirty="0">
                <a:solidFill>
                  <a:srgbClr val="000090"/>
                </a:solidFill>
                <a:latin typeface="Arial Black" charset="0"/>
                <a:ea typeface="Arial Black" charset="0"/>
                <a:cs typeface="Arial Black" charset="0"/>
              </a:rPr>
              <a:t>実例</a:t>
            </a:r>
            <a:r>
              <a:rPr lang="en-GB" b="1" dirty="0">
                <a:solidFill>
                  <a:srgbClr val="000090"/>
                </a:solidFill>
                <a:latin typeface="Arial Black" charset="0"/>
                <a:ea typeface="Arial Black" charset="0"/>
                <a:cs typeface="Arial Black" charset="0"/>
              </a:rPr>
              <a:t>? </a:t>
            </a:r>
            <a:r>
              <a:rPr lang="ja-JP" altLang="en-US" b="1" dirty="0">
                <a:solidFill>
                  <a:srgbClr val="000090"/>
                </a:solidFill>
                <a:latin typeface="Arial Black" charset="0"/>
                <a:ea typeface="Arial Black" charset="0"/>
                <a:cs typeface="Arial Black" charset="0"/>
              </a:rPr>
              <a:t>　良いか悪いか</a:t>
            </a:r>
            <a:r>
              <a:rPr lang="en-GB" b="1" dirty="0">
                <a:solidFill>
                  <a:srgbClr val="000090"/>
                </a:solidFill>
                <a:latin typeface="Arial Black" charset="0"/>
                <a:ea typeface="Arial Black" charset="0"/>
                <a:cs typeface="Arial Black" charset="0"/>
              </a:rPr>
              <a:t>?</a:t>
            </a:r>
          </a:p>
          <a:p>
            <a:pPr eaLnBrk="1" hangingPunct="1"/>
            <a:r>
              <a:rPr lang="ja-JP" altLang="en-US" b="1" dirty="0">
                <a:solidFill>
                  <a:srgbClr val="000090"/>
                </a:solidFill>
                <a:latin typeface="Arial Black" charset="0"/>
                <a:ea typeface="Arial Black" charset="0"/>
                <a:cs typeface="Arial Black" charset="0"/>
              </a:rPr>
              <a:t>私は神について何を学ぶ事が出来るか</a:t>
            </a:r>
            <a:r>
              <a:rPr lang="en-GB" b="1" dirty="0">
                <a:solidFill>
                  <a:srgbClr val="000090"/>
                </a:solidFill>
                <a:latin typeface="Arial Black" charset="0"/>
                <a:ea typeface="Arial Black" charset="0"/>
                <a:cs typeface="Arial Black"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52400" y="1219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2800" b="1" dirty="0">
                <a:solidFill>
                  <a:srgbClr val="000090"/>
                </a:solidFill>
                <a:latin typeface="Arial Black" charset="0"/>
                <a:ea typeface="Arial Black" charset="0"/>
                <a:cs typeface="Arial Black" charset="0"/>
              </a:rPr>
              <a:t>適　応</a:t>
            </a:r>
            <a:br>
              <a:rPr lang="en-GB" altLang="ja-JP" sz="2800" b="1" dirty="0">
                <a:solidFill>
                  <a:srgbClr val="000090"/>
                </a:solidFill>
                <a:latin typeface="Arial Black" charset="0"/>
                <a:ea typeface="Arial Black" charset="0"/>
                <a:cs typeface="Arial Black" charset="0"/>
              </a:rPr>
            </a:br>
            <a:r>
              <a:rPr lang="ja-JP" altLang="en-US" sz="2800" b="1" dirty="0">
                <a:solidFill>
                  <a:srgbClr val="000090"/>
                </a:solidFill>
                <a:latin typeface="Arial Black" charset="0"/>
                <a:ea typeface="Arial Black" charset="0"/>
                <a:cs typeface="Arial Black" charset="0"/>
              </a:rPr>
              <a:t>私にとってどういう意味なのか。</a:t>
            </a:r>
            <a:endParaRPr lang="en-GB" sz="2400" b="1" dirty="0">
              <a:solidFill>
                <a:srgbClr val="000090"/>
              </a:solidFill>
              <a:latin typeface="Arial Black" charset="0"/>
              <a:ea typeface="Arial Black" charset="0"/>
              <a:cs typeface="Arial Black" charset="0"/>
            </a:endParaRPr>
          </a:p>
        </p:txBody>
      </p:sp>
      <p:sp>
        <p:nvSpPr>
          <p:cNvPr id="28675" name="Rectangle 3"/>
          <p:cNvSpPr>
            <a:spLocks noGrp="1" noChangeArrowheads="1"/>
          </p:cNvSpPr>
          <p:nvPr>
            <p:ph type="body" idx="1"/>
          </p:nvPr>
        </p:nvSpPr>
        <p:spPr bwMode="auto">
          <a:xfrm>
            <a:off x="685800" y="2743200"/>
            <a:ext cx="7772400" cy="3352800"/>
          </a:xfrm>
          <a:noFill/>
          <a:ln>
            <a:miter lim="800000"/>
            <a:headEnd/>
            <a:tailEnd/>
          </a:ln>
        </p:spPr>
        <p:txBody>
          <a:bodyPr wrap="square" lIns="91440" tIns="45720" rIns="91440" bIns="45720" numCol="1" anchor="t" anchorCtr="0" compatLnSpc="1">
            <a:prstTxWarp prst="textNoShape">
              <a:avLst/>
            </a:prstTxWarp>
          </a:bodyPr>
          <a:lstStyle/>
          <a:p>
            <a:pPr eaLnBrk="1" hangingPunct="1">
              <a:buFontTx/>
              <a:buNone/>
            </a:pPr>
            <a:r>
              <a:rPr lang="en-GB" sz="4400" i="1" dirty="0">
                <a:solidFill>
                  <a:srgbClr val="000090"/>
                </a:solidFill>
                <a:latin typeface="Arial Black" charset="0"/>
                <a:ea typeface="Times New Roman" charset="0"/>
              </a:rPr>
              <a:t>   </a:t>
            </a:r>
            <a:r>
              <a:rPr lang="ja-JP" altLang="en-US" sz="2800" i="1" dirty="0"/>
              <a:t>御言葉を</a:t>
            </a:r>
            <a:r>
              <a:rPr lang="ja-JP" altLang="en-US" sz="2800" i="1" u="sng" dirty="0"/>
              <a:t>聞く</a:t>
            </a:r>
            <a:r>
              <a:rPr lang="ja-JP" altLang="en-US" sz="2800" i="1" dirty="0"/>
              <a:t>だけで</a:t>
            </a:r>
            <a:r>
              <a:rPr lang="ja-JP" altLang="en-US" sz="2800" i="1" u="sng" dirty="0"/>
              <a:t>行わない</a:t>
            </a:r>
            <a:r>
              <a:rPr lang="ja-JP" altLang="en-US" sz="2800" i="1" dirty="0"/>
              <a:t>者がいれば、その人は生まれつきの顔を鏡に映して眺める人に似ています。 鏡に映った自分の姿を眺めても、立ち去ると、それがどのようであったか、すぐに忘れてしまいます。</a:t>
            </a:r>
            <a:endParaRPr lang="en-GB" sz="4400" i="1" dirty="0">
              <a:solidFill>
                <a:srgbClr val="000090"/>
              </a:solidFill>
              <a:latin typeface="Arial Black" charset="0"/>
              <a:ea typeface="Times New Roman" charset="0"/>
            </a:endParaRPr>
          </a:p>
          <a:p>
            <a:pPr algn="r" eaLnBrk="1" hangingPunct="1">
              <a:buFontTx/>
              <a:buNone/>
            </a:pPr>
            <a:r>
              <a:rPr lang="ja-JP" altLang="en-US" sz="2400" i="1" dirty="0">
                <a:solidFill>
                  <a:srgbClr val="000090"/>
                </a:solidFill>
                <a:latin typeface="+mj-ea"/>
                <a:ea typeface="+mj-ea"/>
              </a:rPr>
              <a:t>ヤコブ書　</a:t>
            </a:r>
            <a:r>
              <a:rPr lang="en-US" altLang="ja-JP" sz="2400" i="1" dirty="0">
                <a:solidFill>
                  <a:srgbClr val="000090"/>
                </a:solidFill>
                <a:latin typeface="+mj-ea"/>
                <a:ea typeface="+mj-ea"/>
              </a:rPr>
              <a:t>1</a:t>
            </a:r>
            <a:r>
              <a:rPr lang="ja-JP" altLang="en-US" sz="2400" i="1" dirty="0">
                <a:solidFill>
                  <a:srgbClr val="000090"/>
                </a:solidFill>
                <a:latin typeface="+mj-ea"/>
                <a:ea typeface="+mj-ea"/>
              </a:rPr>
              <a:t>章</a:t>
            </a:r>
            <a:r>
              <a:rPr lang="en-US" altLang="ja-JP" sz="2400" i="1" dirty="0">
                <a:solidFill>
                  <a:srgbClr val="000090"/>
                </a:solidFill>
                <a:latin typeface="+mj-ea"/>
                <a:ea typeface="+mj-ea"/>
              </a:rPr>
              <a:t>23</a:t>
            </a:r>
            <a:r>
              <a:rPr lang="en-GB" sz="2400" i="1" dirty="0">
                <a:solidFill>
                  <a:srgbClr val="000090"/>
                </a:solidFill>
                <a:latin typeface="+mj-ea"/>
                <a:ea typeface="+mj-ea"/>
              </a:rPr>
              <a:t>-24</a:t>
            </a:r>
          </a:p>
        </p:txBody>
      </p:sp>
      <p:pic>
        <p:nvPicPr>
          <p:cNvPr id="24581" name="Picture 5" descr="http://home.comcast.net/~owenkl/Lions/Cartoons/LionMirror.jpg"/>
          <p:cNvPicPr>
            <a:picLocks noChangeAspect="1" noChangeArrowheads="1"/>
          </p:cNvPicPr>
          <p:nvPr/>
        </p:nvPicPr>
        <p:blipFill>
          <a:blip r:embed="rId2"/>
          <a:srcRect/>
          <a:stretch>
            <a:fillRect/>
          </a:stretch>
        </p:blipFill>
        <p:spPr bwMode="auto">
          <a:xfrm>
            <a:off x="6553200" y="2286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ssolve">
                                      <p:cBhvr>
                                        <p:cTn id="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bwMode="auto">
          <a:xfrm>
            <a:off x="685800" y="2667000"/>
            <a:ext cx="7772400" cy="13716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b="1" dirty="0">
                <a:solidFill>
                  <a:srgbClr val="000090"/>
                </a:solidFill>
                <a:latin typeface="Arial Black" charset="0"/>
                <a:ea typeface="Arial Black" charset="0"/>
                <a:cs typeface="Arial Black" charset="0"/>
              </a:rPr>
              <a:t>私にとって何が際立っているのか</a:t>
            </a:r>
            <a:r>
              <a:rPr lang="en-GB" b="1" dirty="0">
                <a:solidFill>
                  <a:srgbClr val="000090"/>
                </a:solidFill>
                <a:latin typeface="Arial Black" charset="0"/>
                <a:ea typeface="Arial Black" charset="0"/>
                <a:cs typeface="Arial Black" charset="0"/>
              </a:rPr>
              <a:t>?</a:t>
            </a:r>
          </a:p>
          <a:p>
            <a:pPr eaLnBrk="1" hangingPunct="1"/>
            <a:r>
              <a:rPr lang="ja-JP" altLang="en-US" b="1" dirty="0">
                <a:solidFill>
                  <a:srgbClr val="000090"/>
                </a:solidFill>
                <a:latin typeface="Arial Black" charset="0"/>
                <a:ea typeface="Arial Black" charset="0"/>
                <a:cs typeface="Arial Black" charset="0"/>
              </a:rPr>
              <a:t>私は発見したものをどうすべきか</a:t>
            </a:r>
            <a:r>
              <a:rPr lang="en-GB" b="1" dirty="0">
                <a:solidFill>
                  <a:srgbClr val="000090"/>
                </a:solidFill>
                <a:latin typeface="Arial Black" charset="0"/>
                <a:ea typeface="Arial Black" charset="0"/>
                <a:cs typeface="Arial Black" charset="0"/>
              </a:rPr>
              <a:t>?</a:t>
            </a:r>
          </a:p>
          <a:p>
            <a:pPr eaLnBrk="1" hangingPunct="1"/>
            <a:r>
              <a:rPr lang="ja-JP" altLang="en-US" b="1" dirty="0">
                <a:solidFill>
                  <a:srgbClr val="000090"/>
                </a:solidFill>
                <a:latin typeface="Arial Black" charset="0"/>
                <a:ea typeface="Arial Black" charset="0"/>
                <a:cs typeface="Arial Black" charset="0"/>
              </a:rPr>
              <a:t>私はどのように変えるべきか</a:t>
            </a:r>
            <a:r>
              <a:rPr lang="en-GB" altLang="ja-JP" b="1" dirty="0">
                <a:solidFill>
                  <a:srgbClr val="000090"/>
                </a:solidFill>
                <a:latin typeface="Arial Black" charset="0"/>
                <a:ea typeface="Arial Black" charset="0"/>
                <a:cs typeface="Arial Black" charset="0"/>
              </a:rPr>
              <a:t>?</a:t>
            </a:r>
            <a:endParaRPr lang="en-GB" b="1" dirty="0">
              <a:solidFill>
                <a:srgbClr val="000090"/>
              </a:solidFill>
              <a:latin typeface="Arial Black" charset="0"/>
              <a:ea typeface="Arial Black" charset="0"/>
              <a:cs typeface="Arial Black" charset="0"/>
            </a:endParaRPr>
          </a:p>
        </p:txBody>
      </p:sp>
      <p:pic>
        <p:nvPicPr>
          <p:cNvPr id="25605" name="Picture 5" descr="http://toptiertutoringmedia.com/wp-content/uploads/2009/07/standoutinacrowd.jpg"/>
          <p:cNvPicPr>
            <a:picLocks noChangeAspect="1" noChangeArrowheads="1"/>
          </p:cNvPicPr>
          <p:nvPr/>
        </p:nvPicPr>
        <p:blipFill>
          <a:blip r:embed="rId2"/>
          <a:srcRect/>
          <a:stretch>
            <a:fillRect/>
          </a:stretch>
        </p:blipFill>
        <p:spPr bwMode="auto">
          <a:xfrm>
            <a:off x="4953000" y="4495800"/>
            <a:ext cx="3657600" cy="1851025"/>
          </a:xfrm>
          <a:prstGeom prst="rect">
            <a:avLst/>
          </a:prstGeom>
          <a:noFill/>
          <a:ln w="9525">
            <a:noFill/>
            <a:miter lim="800000"/>
            <a:headEnd/>
            <a:tailEnd/>
          </a:ln>
        </p:spPr>
      </p:pic>
      <p:sp>
        <p:nvSpPr>
          <p:cNvPr id="29700" name="Rectangle 2"/>
          <p:cNvSpPr>
            <a:spLocks noGrp="1" noChangeArrowheads="1"/>
          </p:cNvSpPr>
          <p:nvPr>
            <p:ph type="title"/>
          </p:nvPr>
        </p:nvSpPr>
        <p:spPr bwMode="auto">
          <a:xfrm>
            <a:off x="-152400" y="1219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2800" b="1" dirty="0">
                <a:solidFill>
                  <a:srgbClr val="000090"/>
                </a:solidFill>
                <a:latin typeface="Arial Black" charset="0"/>
                <a:ea typeface="Arial Black" charset="0"/>
                <a:cs typeface="Arial Black" charset="0"/>
              </a:rPr>
              <a:t>適　応</a:t>
            </a:r>
            <a:br>
              <a:rPr lang="en-GB" altLang="ja-JP" sz="2800" b="1" dirty="0">
                <a:solidFill>
                  <a:srgbClr val="000090"/>
                </a:solidFill>
                <a:latin typeface="Arial Black" charset="0"/>
                <a:ea typeface="Arial Black" charset="0"/>
                <a:cs typeface="Arial Black" charset="0"/>
              </a:rPr>
            </a:br>
            <a:r>
              <a:rPr lang="ja-JP" altLang="en-US" sz="2800" b="1" dirty="0">
                <a:solidFill>
                  <a:srgbClr val="000090"/>
                </a:solidFill>
                <a:latin typeface="Arial Black" charset="0"/>
                <a:ea typeface="Arial Black" charset="0"/>
                <a:cs typeface="Arial Black" charset="0"/>
              </a:rPr>
              <a:t>私にとってどういう意味なのか。</a:t>
            </a:r>
            <a:r>
              <a:rPr lang="en-GB" altLang="ja-JP" sz="2800" b="1" dirty="0">
                <a:solidFill>
                  <a:srgbClr val="000090"/>
                </a:solidFill>
                <a:latin typeface="Arial Black" charset="0"/>
                <a:ea typeface="Arial Black" charset="0"/>
                <a:cs typeface="Arial Black" charset="0"/>
              </a:rPr>
              <a:t> </a:t>
            </a:r>
            <a:endParaRPr lang="en-GB" sz="2800" b="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ppt_w</p:attrName>
                                        </p:attrNameLst>
                                      </p:cBhvr>
                                      <p:tavLst>
                                        <p:tav tm="0">
                                          <p:val>
                                            <p:fltVal val="0"/>
                                          </p:val>
                                        </p:tav>
                                        <p:tav tm="100000">
                                          <p:val>
                                            <p:strVal val="#ppt_w"/>
                                          </p:val>
                                        </p:tav>
                                      </p:tavLst>
                                    </p:anim>
                                    <p:anim calcmode="lin" valueType="num">
                                      <p:cBhvr>
                                        <p:cTn id="8" dur="1000" fill="hold"/>
                                        <p:tgtEl>
                                          <p:spTgt spid="25605"/>
                                        </p:tgtEl>
                                        <p:attrNameLst>
                                          <p:attrName>ppt_h</p:attrName>
                                        </p:attrNameLst>
                                      </p:cBhvr>
                                      <p:tavLst>
                                        <p:tav tm="0">
                                          <p:val>
                                            <p:fltVal val="0"/>
                                          </p:val>
                                        </p:tav>
                                        <p:tav tm="100000">
                                          <p:val>
                                            <p:strVal val="#ppt_h"/>
                                          </p:val>
                                        </p:tav>
                                      </p:tavLst>
                                    </p:anim>
                                    <p:anim calcmode="lin" valueType="num">
                                      <p:cBhvr>
                                        <p:cTn id="9" dur="1000" fill="hold"/>
                                        <p:tgtEl>
                                          <p:spTgt spid="256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bwMode="auto">
          <a:xfrm>
            <a:off x="381000" y="2895600"/>
            <a:ext cx="8077200" cy="13716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FontTx/>
              <a:buNone/>
            </a:pPr>
            <a:r>
              <a:rPr lang="ja-JP" altLang="en-US" sz="2800" b="1" dirty="0">
                <a:latin typeface="HG教科書体" panose="02020609000000000000" pitchFamily="17" charset="-128"/>
                <a:ea typeface="HG教科書体" panose="02020609000000000000" pitchFamily="17" charset="-128"/>
              </a:rPr>
              <a:t>　聖書はすべて、神の霊感によるもので、</a:t>
            </a:r>
            <a:r>
              <a:rPr lang="ja-JP" altLang="en-US" sz="2800" b="1" u="sng" dirty="0">
                <a:latin typeface="HG教科書体" panose="02020609000000000000" pitchFamily="17" charset="-128"/>
                <a:ea typeface="HG教科書体" panose="02020609000000000000" pitchFamily="17" charset="-128"/>
              </a:rPr>
              <a:t>教え</a:t>
            </a:r>
            <a:r>
              <a:rPr lang="ja-JP" altLang="en-US" sz="2800" b="1" dirty="0">
                <a:latin typeface="HG教科書体" panose="02020609000000000000" pitchFamily="17" charset="-128"/>
                <a:ea typeface="HG教科書体" panose="02020609000000000000" pitchFamily="17" charset="-128"/>
              </a:rPr>
              <a:t>と</a:t>
            </a:r>
            <a:r>
              <a:rPr lang="ja-JP" altLang="en-US" sz="2800" b="1" u="sng" dirty="0">
                <a:latin typeface="HG教科書体" panose="02020609000000000000" pitchFamily="17" charset="-128"/>
                <a:ea typeface="HG教科書体" panose="02020609000000000000" pitchFamily="17" charset="-128"/>
              </a:rPr>
              <a:t>戒め</a:t>
            </a:r>
            <a:r>
              <a:rPr lang="ja-JP" altLang="en-US" sz="2800" b="1" dirty="0">
                <a:latin typeface="HG教科書体" panose="02020609000000000000" pitchFamily="17" charset="-128"/>
                <a:ea typeface="HG教科書体" panose="02020609000000000000" pitchFamily="17" charset="-128"/>
              </a:rPr>
              <a:t>と</a:t>
            </a:r>
            <a:r>
              <a:rPr lang="ja-JP" altLang="en-US" sz="2800" b="1" u="sng" dirty="0">
                <a:latin typeface="HG教科書体" panose="02020609000000000000" pitchFamily="17" charset="-128"/>
                <a:ea typeface="HG教科書体" panose="02020609000000000000" pitchFamily="17" charset="-128"/>
              </a:rPr>
              <a:t>矯正</a:t>
            </a:r>
            <a:r>
              <a:rPr lang="ja-JP" altLang="en-US" sz="2800" b="1" dirty="0">
                <a:latin typeface="HG教科書体" panose="02020609000000000000" pitchFamily="17" charset="-128"/>
                <a:ea typeface="HG教科書体" panose="02020609000000000000" pitchFamily="17" charset="-128"/>
              </a:rPr>
              <a:t>と義の</a:t>
            </a:r>
            <a:r>
              <a:rPr lang="ja-JP" altLang="en-US" sz="2800" b="1" u="sng" dirty="0">
                <a:latin typeface="HG教科書体" panose="02020609000000000000" pitchFamily="17" charset="-128"/>
                <a:ea typeface="HG教科書体" panose="02020609000000000000" pitchFamily="17" charset="-128"/>
              </a:rPr>
              <a:t>訓練</a:t>
            </a:r>
            <a:r>
              <a:rPr lang="ja-JP" altLang="en-US" sz="2800" b="1" dirty="0">
                <a:latin typeface="HG教科書体" panose="02020609000000000000" pitchFamily="17" charset="-128"/>
                <a:ea typeface="HG教科書体" panose="02020609000000000000" pitchFamily="17" charset="-128"/>
              </a:rPr>
              <a:t>のために有益です。</a:t>
            </a:r>
            <a:br>
              <a:rPr lang="ja-JP" altLang="en-US" sz="2800" b="1" dirty="0">
                <a:latin typeface="HG教科書体" panose="02020609000000000000" pitchFamily="17" charset="-128"/>
                <a:ea typeface="HG教科書体" panose="02020609000000000000" pitchFamily="17" charset="-128"/>
              </a:rPr>
            </a:br>
            <a:r>
              <a:rPr lang="ja-JP" altLang="en-US" sz="2800" b="1" dirty="0">
                <a:latin typeface="HG教科書体" panose="02020609000000000000" pitchFamily="17" charset="-128"/>
                <a:ea typeface="HG教科書体" panose="02020609000000000000" pitchFamily="17" charset="-128"/>
              </a:rPr>
              <a:t>それは、神の人が、すべての良い働きのためにふさわしい十分に整えられた者となるためです。</a:t>
            </a:r>
            <a:endParaRPr lang="en-US" altLang="ja-JP" sz="2800" b="1" dirty="0">
              <a:latin typeface="HG教科書体" panose="02020609000000000000" pitchFamily="17" charset="-128"/>
              <a:ea typeface="HG教科書体" panose="02020609000000000000" pitchFamily="17" charset="-128"/>
            </a:endParaRPr>
          </a:p>
          <a:p>
            <a:pPr lvl="1" eaLnBrk="1" hangingPunct="1">
              <a:lnSpc>
                <a:spcPct val="90000"/>
              </a:lnSpc>
              <a:buNone/>
            </a:pPr>
            <a:r>
              <a:rPr lang="ja-JP" altLang="en-US" sz="2400" b="1" dirty="0">
                <a:latin typeface="HG教科書体" panose="02020609000000000000" pitchFamily="17" charset="-128"/>
                <a:ea typeface="HG教科書体" panose="02020609000000000000" pitchFamily="17" charset="-128"/>
              </a:rPr>
              <a:t>　　　　　　　テモテへの手紙　第二　３章</a:t>
            </a:r>
            <a:r>
              <a:rPr lang="en-US" altLang="ja-JP" sz="2400" b="1" dirty="0">
                <a:latin typeface="HG教科書体" panose="02020609000000000000" pitchFamily="17" charset="-128"/>
                <a:ea typeface="HG教科書体" panose="02020609000000000000" pitchFamily="17" charset="-128"/>
              </a:rPr>
              <a:t>16-17</a:t>
            </a:r>
            <a:r>
              <a:rPr lang="ja-JP" altLang="en-US" sz="2400" b="1" dirty="0">
                <a:latin typeface="HG教科書体" panose="02020609000000000000" pitchFamily="17" charset="-128"/>
                <a:ea typeface="HG教科書体" panose="02020609000000000000" pitchFamily="17" charset="-128"/>
              </a:rPr>
              <a:t>節</a:t>
            </a:r>
          </a:p>
          <a:p>
            <a:pPr eaLnBrk="1" hangingPunct="1">
              <a:lnSpc>
                <a:spcPct val="90000"/>
              </a:lnSpc>
              <a:buFontTx/>
              <a:buNone/>
            </a:pPr>
            <a:endParaRPr lang="en-GB" sz="2600" dirty="0">
              <a:solidFill>
                <a:srgbClr val="000090"/>
              </a:solidFill>
              <a:latin typeface="Arial Black" charset="0"/>
              <a:ea typeface="Arial Black" charset="0"/>
              <a:cs typeface="Arial Black" charset="0"/>
            </a:endParaRPr>
          </a:p>
        </p:txBody>
      </p:sp>
      <p:sp>
        <p:nvSpPr>
          <p:cNvPr id="30723" name="Rectangle 2"/>
          <p:cNvSpPr>
            <a:spLocks noGrp="1" noChangeArrowheads="1"/>
          </p:cNvSpPr>
          <p:nvPr>
            <p:ph type="title"/>
          </p:nvPr>
        </p:nvSpPr>
        <p:spPr bwMode="auto">
          <a:xfrm>
            <a:off x="-152400" y="1219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2800" b="1" dirty="0">
                <a:solidFill>
                  <a:srgbClr val="000090"/>
                </a:solidFill>
                <a:latin typeface="Arial Black" charset="0"/>
                <a:ea typeface="Arial Black" charset="0"/>
                <a:cs typeface="Arial Black" charset="0"/>
              </a:rPr>
              <a:t>適　応</a:t>
            </a:r>
            <a:br>
              <a:rPr lang="en-GB" altLang="ja-JP" sz="2800" b="1" dirty="0">
                <a:solidFill>
                  <a:srgbClr val="000090"/>
                </a:solidFill>
                <a:latin typeface="Arial Black" charset="0"/>
                <a:ea typeface="Arial Black" charset="0"/>
                <a:cs typeface="Arial Black" charset="0"/>
              </a:rPr>
            </a:br>
            <a:r>
              <a:rPr lang="ja-JP" altLang="en-US" sz="2800" b="1" dirty="0">
                <a:solidFill>
                  <a:srgbClr val="000090"/>
                </a:solidFill>
                <a:latin typeface="Arial Black" charset="0"/>
                <a:ea typeface="Arial Black" charset="0"/>
                <a:cs typeface="Arial Black" charset="0"/>
              </a:rPr>
              <a:t>私にとってどういう意味なのか。</a:t>
            </a:r>
            <a:r>
              <a:rPr lang="en-GB" altLang="ja-JP" sz="2800" b="1" dirty="0">
                <a:solidFill>
                  <a:srgbClr val="000090"/>
                </a:solidFill>
                <a:latin typeface="Arial Black" charset="0"/>
                <a:ea typeface="Arial Black" charset="0"/>
                <a:cs typeface="Arial Black" charset="0"/>
              </a:rPr>
              <a:t> </a:t>
            </a:r>
            <a:endParaRPr lang="en-GB" sz="2800" b="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0" end="0"/>
                                            </p:txEl>
                                          </p:spTgt>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499"/>
                                          </p:stCondLst>
                                        </p:cTn>
                                        <p:tgtEl>
                                          <p:spTgt spid="266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6627">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bwMode="auto">
          <a:xfrm>
            <a:off x="914400" y="2819400"/>
            <a:ext cx="7772400" cy="13716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None/>
            </a:pPr>
            <a:r>
              <a:rPr lang="ja-JP" altLang="en-US" b="1" dirty="0">
                <a:solidFill>
                  <a:srgbClr val="000090"/>
                </a:solidFill>
                <a:latin typeface="Arial Black" charset="0"/>
                <a:ea typeface="Arial Black" charset="0"/>
                <a:cs typeface="Arial Black" charset="0"/>
              </a:rPr>
              <a:t>今日の聖書箇所は、</a:t>
            </a:r>
            <a:endParaRPr lang="en-US" altLang="ja-JP" b="1" dirty="0">
              <a:solidFill>
                <a:srgbClr val="000090"/>
              </a:solidFill>
              <a:latin typeface="Arial Black" charset="0"/>
              <a:ea typeface="Arial Black" charset="0"/>
              <a:cs typeface="Arial Black" charset="0"/>
            </a:endParaRPr>
          </a:p>
          <a:p>
            <a:pPr eaLnBrk="1" hangingPunct="1">
              <a:lnSpc>
                <a:spcPct val="90000"/>
              </a:lnSpc>
              <a:buNone/>
            </a:pPr>
            <a:r>
              <a:rPr lang="ja-JP" altLang="en-US" b="1" dirty="0">
                <a:solidFill>
                  <a:srgbClr val="000090"/>
                </a:solidFill>
                <a:latin typeface="Arial Black" charset="0"/>
                <a:ea typeface="Arial Black" charset="0"/>
                <a:cs typeface="Arial Black" charset="0"/>
              </a:rPr>
              <a:t>　使徒行伝</a:t>
            </a:r>
            <a:r>
              <a:rPr lang="en-US" altLang="ja-JP" b="1" dirty="0">
                <a:solidFill>
                  <a:srgbClr val="000090"/>
                </a:solidFill>
                <a:latin typeface="Arial Black" charset="0"/>
                <a:ea typeface="Arial Black" charset="0"/>
                <a:cs typeface="Arial Black" charset="0"/>
              </a:rPr>
              <a:t>24</a:t>
            </a:r>
            <a:r>
              <a:rPr lang="ja-JP" altLang="en-US" b="1" dirty="0">
                <a:solidFill>
                  <a:srgbClr val="000090"/>
                </a:solidFill>
                <a:latin typeface="Arial Black" charset="0"/>
                <a:ea typeface="Arial Black" charset="0"/>
                <a:cs typeface="Arial Black" charset="0"/>
              </a:rPr>
              <a:t>章</a:t>
            </a:r>
            <a:r>
              <a:rPr lang="en-US" altLang="ja-JP" b="1" dirty="0">
                <a:solidFill>
                  <a:srgbClr val="000090"/>
                </a:solidFill>
                <a:latin typeface="Arial Black" charset="0"/>
                <a:ea typeface="Arial Black" charset="0"/>
                <a:cs typeface="Arial Black" charset="0"/>
              </a:rPr>
              <a:t>10</a:t>
            </a:r>
            <a:r>
              <a:rPr lang="ja-JP" altLang="en-US" b="1" dirty="0">
                <a:solidFill>
                  <a:srgbClr val="000090"/>
                </a:solidFill>
                <a:latin typeface="Arial Black" charset="0"/>
                <a:ea typeface="Arial Black" charset="0"/>
                <a:cs typeface="Arial Black" charset="0"/>
              </a:rPr>
              <a:t>～</a:t>
            </a:r>
            <a:r>
              <a:rPr lang="en-US" altLang="ja-JP" b="1" dirty="0">
                <a:solidFill>
                  <a:srgbClr val="000090"/>
                </a:solidFill>
                <a:latin typeface="Arial Black" charset="0"/>
                <a:ea typeface="Arial Black" charset="0"/>
                <a:cs typeface="Arial Black" charset="0"/>
              </a:rPr>
              <a:t>27</a:t>
            </a:r>
            <a:r>
              <a:rPr lang="ja-JP" altLang="en-US" b="1" dirty="0">
                <a:solidFill>
                  <a:srgbClr val="000090"/>
                </a:solidFill>
                <a:latin typeface="Arial Black" charset="0"/>
                <a:ea typeface="Arial Black" charset="0"/>
                <a:cs typeface="Arial Black" charset="0"/>
              </a:rPr>
              <a:t>節</a:t>
            </a:r>
            <a:endParaRPr lang="en-GB" altLang="ja-JP" b="1" dirty="0">
              <a:solidFill>
                <a:srgbClr val="000090"/>
              </a:solidFill>
              <a:latin typeface="Arial Black" charset="0"/>
              <a:ea typeface="Arial Black" charset="0"/>
              <a:cs typeface="Arial Black" charset="0"/>
            </a:endParaRPr>
          </a:p>
          <a:p>
            <a:pPr eaLnBrk="1" hangingPunct="1">
              <a:lnSpc>
                <a:spcPct val="90000"/>
              </a:lnSpc>
              <a:buFontTx/>
              <a:buNone/>
            </a:pPr>
            <a:endParaRPr lang="en-GB" sz="900" b="1" dirty="0">
              <a:solidFill>
                <a:srgbClr val="000090"/>
              </a:solidFill>
              <a:latin typeface="Arial Black" charset="0"/>
              <a:ea typeface="Arial Black" charset="0"/>
              <a:cs typeface="Arial Black" charset="0"/>
            </a:endParaRPr>
          </a:p>
          <a:p>
            <a:pPr eaLnBrk="1" hangingPunct="1">
              <a:lnSpc>
                <a:spcPct val="90000"/>
              </a:lnSpc>
            </a:pPr>
            <a:r>
              <a:rPr lang="ja-JP" altLang="en-US" b="1" dirty="0">
                <a:solidFill>
                  <a:srgbClr val="000090"/>
                </a:solidFill>
                <a:latin typeface="Arial Black" charset="0"/>
                <a:ea typeface="Arial Black" charset="0"/>
                <a:cs typeface="Arial Black" charset="0"/>
              </a:rPr>
              <a:t>私に教えているのか？</a:t>
            </a:r>
            <a:endParaRPr lang="en-GB" b="1" dirty="0">
              <a:solidFill>
                <a:srgbClr val="000090"/>
              </a:solidFill>
              <a:latin typeface="Arial Black" charset="0"/>
              <a:ea typeface="Arial Black" charset="0"/>
              <a:cs typeface="Arial Black" charset="0"/>
            </a:endParaRPr>
          </a:p>
          <a:p>
            <a:pPr eaLnBrk="1" hangingPunct="1">
              <a:lnSpc>
                <a:spcPct val="90000"/>
              </a:lnSpc>
            </a:pPr>
            <a:r>
              <a:rPr lang="ja-JP" altLang="en-US" b="1" dirty="0">
                <a:solidFill>
                  <a:srgbClr val="000090"/>
                </a:solidFill>
                <a:latin typeface="Arial Black" charset="0"/>
                <a:ea typeface="Arial Black" charset="0"/>
                <a:cs typeface="Arial Black" charset="0"/>
              </a:rPr>
              <a:t>私を戒めしているのか？</a:t>
            </a:r>
            <a:endParaRPr lang="en-GB" b="1" dirty="0">
              <a:solidFill>
                <a:srgbClr val="000090"/>
              </a:solidFill>
              <a:latin typeface="Arial Black" charset="0"/>
              <a:ea typeface="Arial Black" charset="0"/>
              <a:cs typeface="Arial Black" charset="0"/>
            </a:endParaRPr>
          </a:p>
          <a:p>
            <a:pPr eaLnBrk="1" hangingPunct="1">
              <a:lnSpc>
                <a:spcPct val="90000"/>
              </a:lnSpc>
            </a:pPr>
            <a:r>
              <a:rPr lang="ja-JP" altLang="en-US" b="1" dirty="0">
                <a:solidFill>
                  <a:srgbClr val="000090"/>
                </a:solidFill>
                <a:latin typeface="Arial Black" charset="0"/>
                <a:ea typeface="Arial Black" charset="0"/>
                <a:cs typeface="Arial Black" charset="0"/>
              </a:rPr>
              <a:t>私を矯正しているのか？</a:t>
            </a:r>
            <a:endParaRPr lang="en-GB" b="1" dirty="0">
              <a:solidFill>
                <a:srgbClr val="000090"/>
              </a:solidFill>
              <a:latin typeface="Arial Black" charset="0"/>
              <a:ea typeface="Arial Black" charset="0"/>
              <a:cs typeface="Arial Black" charset="0"/>
            </a:endParaRPr>
          </a:p>
          <a:p>
            <a:pPr eaLnBrk="1" hangingPunct="1">
              <a:lnSpc>
                <a:spcPct val="90000"/>
              </a:lnSpc>
            </a:pPr>
            <a:r>
              <a:rPr lang="ja-JP" altLang="en-US" b="1" dirty="0">
                <a:solidFill>
                  <a:srgbClr val="000090"/>
                </a:solidFill>
                <a:latin typeface="Arial Black" charset="0"/>
                <a:ea typeface="Arial Black" charset="0"/>
                <a:cs typeface="Arial Black" charset="0"/>
              </a:rPr>
              <a:t>義について私を訓練しているのか？</a:t>
            </a:r>
            <a:endParaRPr lang="en-GB" b="1" dirty="0">
              <a:solidFill>
                <a:srgbClr val="000090"/>
              </a:solidFill>
              <a:latin typeface="Arial Black" charset="0"/>
              <a:ea typeface="Arial Black" charset="0"/>
              <a:cs typeface="Arial Black" charset="0"/>
            </a:endParaRPr>
          </a:p>
          <a:p>
            <a:pPr eaLnBrk="1" hangingPunct="1">
              <a:lnSpc>
                <a:spcPct val="90000"/>
              </a:lnSpc>
              <a:buFontTx/>
              <a:buNone/>
            </a:pPr>
            <a:endParaRPr lang="en-GB" b="1" dirty="0">
              <a:solidFill>
                <a:srgbClr val="000090"/>
              </a:solidFill>
              <a:latin typeface="Arial Black" charset="0"/>
              <a:ea typeface="Arial Black" charset="0"/>
              <a:cs typeface="Arial Black" charset="0"/>
            </a:endParaRPr>
          </a:p>
        </p:txBody>
      </p:sp>
      <p:sp>
        <p:nvSpPr>
          <p:cNvPr id="31747" name="Rectangle 2"/>
          <p:cNvSpPr>
            <a:spLocks noGrp="1" noChangeArrowheads="1"/>
          </p:cNvSpPr>
          <p:nvPr>
            <p:ph type="title"/>
          </p:nvPr>
        </p:nvSpPr>
        <p:spPr bwMode="auto">
          <a:xfrm>
            <a:off x="-152400" y="1219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2800" b="1" dirty="0">
                <a:solidFill>
                  <a:srgbClr val="000090"/>
                </a:solidFill>
                <a:latin typeface="Arial Black" charset="0"/>
                <a:ea typeface="Arial Black" charset="0"/>
                <a:cs typeface="Arial Black" charset="0"/>
              </a:rPr>
              <a:t>適　応</a:t>
            </a:r>
            <a:br>
              <a:rPr lang="en-GB" altLang="ja-JP" sz="2800" b="1" dirty="0">
                <a:solidFill>
                  <a:srgbClr val="000090"/>
                </a:solidFill>
                <a:latin typeface="Arial Black" charset="0"/>
                <a:ea typeface="Arial Black" charset="0"/>
                <a:cs typeface="Arial Black" charset="0"/>
              </a:rPr>
            </a:br>
            <a:r>
              <a:rPr lang="ja-JP" altLang="en-US" sz="2800" b="1" dirty="0">
                <a:solidFill>
                  <a:srgbClr val="000090"/>
                </a:solidFill>
                <a:latin typeface="Arial Black" charset="0"/>
                <a:ea typeface="Arial Black" charset="0"/>
                <a:cs typeface="Arial Black" charset="0"/>
              </a:rPr>
              <a:t>私にとってどういう意味なのか。</a:t>
            </a:r>
            <a:r>
              <a:rPr lang="en-GB" altLang="ja-JP" sz="2800" b="1" dirty="0">
                <a:solidFill>
                  <a:srgbClr val="000090"/>
                </a:solidFill>
                <a:latin typeface="Arial Black" charset="0"/>
                <a:ea typeface="Arial Black" charset="0"/>
                <a:cs typeface="Arial Black" charset="0"/>
              </a:rPr>
              <a:t> </a:t>
            </a:r>
            <a:endParaRPr lang="en-GB" sz="2800" b="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3" end="3"/>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4" end="4"/>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5" end="5"/>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1295400"/>
            <a:ext cx="7772400" cy="609600"/>
          </a:xfrm>
          <a:noFill/>
          <a:ln>
            <a:miter lim="800000"/>
            <a:headEnd/>
            <a:tailEnd/>
          </a:ln>
        </p:spPr>
        <p:txBody>
          <a:bodyPr wrap="square" lIns="91440" tIns="45720" rIns="91440" bIns="45720" numCol="1" anchor="t" anchorCtr="0" compatLnSpc="1">
            <a:prstTxWarp prst="textNoShape">
              <a:avLst/>
            </a:prstTxWarp>
          </a:bodyPr>
          <a:lstStyle/>
          <a:p>
            <a:pPr algn="l" eaLnBrk="1" hangingPunct="1">
              <a:buFont typeface="Wingdings" charset="2"/>
              <a:buNone/>
            </a:pPr>
            <a:r>
              <a:rPr lang="ja-JP" altLang="en-US" sz="3200" b="1" dirty="0">
                <a:solidFill>
                  <a:srgbClr val="000090"/>
                </a:solidFill>
                <a:latin typeface="Arial Black" charset="0"/>
                <a:ea typeface="Arial Black" charset="0"/>
                <a:cs typeface="Arial Black" charset="0"/>
              </a:rPr>
              <a:t>定　義</a:t>
            </a:r>
            <a:endParaRPr lang="en-GB" sz="3200" b="1" dirty="0">
              <a:solidFill>
                <a:srgbClr val="000090"/>
              </a:solidFill>
              <a:latin typeface="Arial Black" charset="0"/>
              <a:ea typeface="Arial Black" charset="0"/>
              <a:cs typeface="Arial Black" charset="0"/>
            </a:endParaRPr>
          </a:p>
        </p:txBody>
      </p:sp>
      <p:sp>
        <p:nvSpPr>
          <p:cNvPr id="23555" name="Rectangle 3"/>
          <p:cNvSpPr>
            <a:spLocks noGrp="1" noChangeArrowheads="1"/>
          </p:cNvSpPr>
          <p:nvPr>
            <p:ph type="body" idx="1"/>
          </p:nvPr>
        </p:nvSpPr>
        <p:spPr bwMode="auto">
          <a:xfrm>
            <a:off x="609600" y="2286000"/>
            <a:ext cx="8077200" cy="24384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2800" b="1" dirty="0">
                <a:solidFill>
                  <a:srgbClr val="000090"/>
                </a:solidFill>
                <a:latin typeface="Arial Black" charset="0"/>
                <a:ea typeface="Arial Black" charset="0"/>
                <a:cs typeface="Arial Black" charset="0"/>
              </a:rPr>
              <a:t>限定聖書箇所：使徒行伝</a:t>
            </a:r>
            <a:r>
              <a:rPr lang="en-US" altLang="ja-JP" sz="2800" b="1" dirty="0">
                <a:solidFill>
                  <a:srgbClr val="000090"/>
                </a:solidFill>
                <a:latin typeface="Arial Black" charset="0"/>
                <a:ea typeface="Arial Black" charset="0"/>
                <a:cs typeface="Arial Black" charset="0"/>
              </a:rPr>
              <a:t>24</a:t>
            </a:r>
            <a:r>
              <a:rPr lang="ja-JP" altLang="en-US" sz="2800" b="1" dirty="0">
                <a:solidFill>
                  <a:srgbClr val="000090"/>
                </a:solidFill>
                <a:latin typeface="Arial Black" charset="0"/>
                <a:ea typeface="Arial Black" charset="0"/>
                <a:cs typeface="Arial Black" charset="0"/>
              </a:rPr>
              <a:t>章</a:t>
            </a:r>
            <a:r>
              <a:rPr lang="en-US" altLang="ja-JP" sz="2800" b="1" dirty="0">
                <a:solidFill>
                  <a:srgbClr val="000090"/>
                </a:solidFill>
                <a:latin typeface="Arial Black" charset="0"/>
                <a:ea typeface="Arial Black" charset="0"/>
                <a:cs typeface="Arial Black" charset="0"/>
              </a:rPr>
              <a:t>10-27</a:t>
            </a:r>
            <a:r>
              <a:rPr lang="ja-JP" altLang="en-US" sz="2800" b="1" dirty="0">
                <a:solidFill>
                  <a:srgbClr val="000090"/>
                </a:solidFill>
                <a:latin typeface="Arial Black" charset="0"/>
                <a:ea typeface="Arial Black" charset="0"/>
                <a:cs typeface="Arial Black" charset="0"/>
              </a:rPr>
              <a:t>節</a:t>
            </a:r>
            <a:endParaRPr lang="en-US" altLang="ja-JP" sz="2800" b="1" dirty="0">
              <a:solidFill>
                <a:srgbClr val="000090"/>
              </a:solidFill>
              <a:latin typeface="Arial Black" charset="0"/>
              <a:ea typeface="Arial Black" charset="0"/>
              <a:cs typeface="Arial Black" charset="0"/>
            </a:endParaRPr>
          </a:p>
          <a:p>
            <a:pPr marL="0" indent="0" eaLnBrk="1" hangingPunct="1">
              <a:buNone/>
            </a:pPr>
            <a:endParaRPr lang="en-GB" sz="2800" b="1" dirty="0">
              <a:solidFill>
                <a:srgbClr val="000090"/>
              </a:solidFill>
              <a:latin typeface="Arial Black" charset="0"/>
              <a:ea typeface="Arial Black" charset="0"/>
              <a:cs typeface="Arial Black" charset="0"/>
            </a:endParaRPr>
          </a:p>
          <a:p>
            <a:pPr eaLnBrk="1" hangingPunct="1"/>
            <a:r>
              <a:rPr lang="ja-JP" altLang="en-US" sz="2800" b="1" dirty="0">
                <a:solidFill>
                  <a:srgbClr val="000090"/>
                </a:solidFill>
                <a:latin typeface="Arial Black" charset="0"/>
                <a:ea typeface="Arial Black" charset="0"/>
                <a:cs typeface="Arial Black" charset="0"/>
              </a:rPr>
              <a:t>小グループ</a:t>
            </a:r>
            <a:r>
              <a:rPr lang="en-GB" sz="2800" b="1" dirty="0">
                <a:solidFill>
                  <a:srgbClr val="000090"/>
                </a:solidFill>
                <a:latin typeface="Arial Black" charset="0"/>
                <a:ea typeface="Arial Black" charset="0"/>
                <a:cs typeface="Arial Black" charset="0"/>
              </a:rPr>
              <a:t> (6-8</a:t>
            </a:r>
            <a:r>
              <a:rPr lang="ja-JP" altLang="en-US" sz="2800" b="1" dirty="0">
                <a:solidFill>
                  <a:srgbClr val="000090"/>
                </a:solidFill>
                <a:latin typeface="Arial Black" charset="0"/>
                <a:ea typeface="Arial Black" charset="0"/>
                <a:cs typeface="Arial Black" charset="0"/>
              </a:rPr>
              <a:t>人</a:t>
            </a:r>
            <a:r>
              <a:rPr lang="en-GB" sz="2800" b="1" dirty="0">
                <a:solidFill>
                  <a:srgbClr val="000090"/>
                </a:solidFill>
                <a:latin typeface="Arial Black" charset="0"/>
                <a:ea typeface="Arial Black" charset="0"/>
                <a:cs typeface="Arial Black" charset="0"/>
              </a:rPr>
              <a:t>)</a:t>
            </a:r>
          </a:p>
          <a:p>
            <a:pPr eaLnBrk="1" hangingPunct="1"/>
            <a:endParaRPr lang="en-GB" sz="2800" b="1" dirty="0">
              <a:solidFill>
                <a:srgbClr val="000090"/>
              </a:solidFill>
              <a:latin typeface="Arial Black" charset="0"/>
              <a:ea typeface="Arial Black" charset="0"/>
              <a:cs typeface="Arial Black" charset="0"/>
            </a:endParaRPr>
          </a:p>
          <a:p>
            <a:pPr eaLnBrk="1" hangingPunct="1"/>
            <a:r>
              <a:rPr lang="ja-JP" altLang="en-US" sz="2800" b="1" dirty="0">
                <a:solidFill>
                  <a:srgbClr val="000090"/>
                </a:solidFill>
                <a:latin typeface="Arial Black" charset="0"/>
                <a:ea typeface="Arial Black" charset="0"/>
                <a:cs typeface="Arial Black" charset="0"/>
              </a:rPr>
              <a:t>明るい雰囲気、気づき</a:t>
            </a:r>
            <a:r>
              <a:rPr lang="en-GB" sz="2800" b="1" dirty="0">
                <a:solidFill>
                  <a:srgbClr val="000090"/>
                </a:solidFill>
                <a:latin typeface="Arial Black" charset="0"/>
                <a:ea typeface="Arial Black" charset="0"/>
                <a:cs typeface="Arial Black" charset="0"/>
              </a:rPr>
              <a:t> – </a:t>
            </a:r>
            <a:r>
              <a:rPr lang="ja-JP" altLang="en-US" sz="2800" b="1" dirty="0">
                <a:solidFill>
                  <a:srgbClr val="000090"/>
                </a:solidFill>
                <a:latin typeface="Arial Black" charset="0"/>
                <a:ea typeface="Arial Black" charset="0"/>
                <a:cs typeface="Arial Black" charset="0"/>
              </a:rPr>
              <a:t>聖霊の導きに委ねる。</a:t>
            </a:r>
            <a:endParaRPr lang="en-GB" sz="2800" b="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914400"/>
            <a:ext cx="7772400" cy="609600"/>
          </a:xfrm>
          <a:noFill/>
          <a:ln>
            <a:miter lim="800000"/>
            <a:headEnd/>
            <a:tailEnd/>
          </a:ln>
        </p:spPr>
        <p:txBody>
          <a:bodyPr wrap="square" lIns="91440" tIns="45720" rIns="91440" bIns="45720" numCol="1" anchor="t" anchorCtr="0" compatLnSpc="1">
            <a:prstTxWarp prst="textNoShape">
              <a:avLst/>
            </a:prstTxWarp>
          </a:bodyPr>
          <a:lstStyle/>
          <a:p>
            <a:pPr algn="l" eaLnBrk="1" hangingPunct="1">
              <a:buFont typeface="Wingdings" charset="2"/>
              <a:buNone/>
            </a:pPr>
            <a:r>
              <a:rPr lang="ja-JP" altLang="en-US" sz="3200" b="1" dirty="0">
                <a:solidFill>
                  <a:srgbClr val="000090"/>
                </a:solidFill>
                <a:latin typeface="Arial Black" charset="0"/>
                <a:ea typeface="Arial Black" charset="0"/>
                <a:cs typeface="Arial Black" charset="0"/>
              </a:rPr>
              <a:t>基本的ガイドライン</a:t>
            </a:r>
            <a:endParaRPr lang="en-GB" sz="3200" b="1" dirty="0">
              <a:solidFill>
                <a:srgbClr val="000090"/>
              </a:solidFill>
              <a:latin typeface="Arial Black" charset="0"/>
              <a:ea typeface="Arial Black" charset="0"/>
              <a:cs typeface="Arial Black" charset="0"/>
            </a:endParaRPr>
          </a:p>
        </p:txBody>
      </p:sp>
      <p:sp>
        <p:nvSpPr>
          <p:cNvPr id="24579" name="Rectangle 3"/>
          <p:cNvSpPr>
            <a:spLocks noGrp="1" noChangeArrowheads="1"/>
          </p:cNvSpPr>
          <p:nvPr>
            <p:ph type="body" idx="1"/>
          </p:nvPr>
        </p:nvSpPr>
        <p:spPr bwMode="auto">
          <a:xfrm>
            <a:off x="762000" y="1600200"/>
            <a:ext cx="7772400" cy="2438400"/>
          </a:xfrm>
          <a:noFill/>
          <a:ln>
            <a:miter lim="800000"/>
            <a:headEnd/>
            <a:tailEnd/>
          </a:ln>
        </p:spPr>
        <p:txBody>
          <a:bodyPr wrap="square" lIns="91440" tIns="45720" rIns="91440" bIns="45720" numCol="1" anchor="t" anchorCtr="0" compatLnSpc="1">
            <a:prstTxWarp prst="textNoShape">
              <a:avLst/>
            </a:prstTxWarp>
          </a:bodyPr>
          <a:lstStyle/>
          <a:p>
            <a:pPr marL="514350" indent="-514350" eaLnBrk="1" hangingPunct="1">
              <a:buFont typeface="Times New Roman" charset="0"/>
              <a:buAutoNum type="arabicPeriod"/>
            </a:pPr>
            <a:r>
              <a:rPr lang="ja-JP" altLang="en-US" b="1" dirty="0">
                <a:solidFill>
                  <a:srgbClr val="000090"/>
                </a:solidFill>
                <a:latin typeface="Arial Black" charset="0"/>
                <a:ea typeface="Arial Black" charset="0"/>
                <a:cs typeface="Arial Black" charset="0"/>
              </a:rPr>
              <a:t>本日の聖書箇所から逸脱しない。</a:t>
            </a:r>
            <a:endParaRPr lang="en-GB" b="1" dirty="0">
              <a:solidFill>
                <a:srgbClr val="000090"/>
              </a:solidFill>
              <a:latin typeface="Arial Black" charset="0"/>
              <a:ea typeface="Arial Black" charset="0"/>
              <a:cs typeface="Arial Black" charset="0"/>
            </a:endParaRPr>
          </a:p>
          <a:p>
            <a:pPr marL="514350" indent="-514350" eaLnBrk="1" hangingPunct="1">
              <a:buFont typeface="Times New Roman" charset="0"/>
              <a:buAutoNum type="arabicPeriod"/>
            </a:pPr>
            <a:r>
              <a:rPr lang="ja-JP" altLang="en-US" b="1" dirty="0">
                <a:solidFill>
                  <a:srgbClr val="000090"/>
                </a:solidFill>
                <a:latin typeface="Arial Black" charset="0"/>
                <a:ea typeface="Arial Black" charset="0"/>
                <a:cs typeface="Arial Black" charset="0"/>
              </a:rPr>
              <a:t>全員参加</a:t>
            </a:r>
            <a:endParaRPr lang="en-GB" b="1" dirty="0">
              <a:solidFill>
                <a:srgbClr val="000090"/>
              </a:solidFill>
              <a:latin typeface="Arial Black" charset="0"/>
              <a:ea typeface="Arial Black" charset="0"/>
              <a:cs typeface="Arial Black" charset="0"/>
            </a:endParaRPr>
          </a:p>
          <a:p>
            <a:pPr marL="514350" indent="-514350" eaLnBrk="1" hangingPunct="1">
              <a:buFont typeface="Times New Roman" charset="0"/>
              <a:buAutoNum type="arabicPeriod"/>
            </a:pPr>
            <a:r>
              <a:rPr lang="ja-JP" altLang="en-US" b="1" dirty="0">
                <a:solidFill>
                  <a:srgbClr val="000090"/>
                </a:solidFill>
                <a:latin typeface="Arial Black" charset="0"/>
                <a:ea typeface="Arial Black" charset="0"/>
                <a:cs typeface="Arial Black" charset="0"/>
              </a:rPr>
              <a:t>独占しない。</a:t>
            </a:r>
            <a:endParaRPr lang="en-GB" b="1" dirty="0">
              <a:solidFill>
                <a:srgbClr val="000090"/>
              </a:solidFill>
              <a:latin typeface="Arial Black" charset="0"/>
              <a:ea typeface="Arial Black" charset="0"/>
              <a:cs typeface="Arial Black" charset="0"/>
            </a:endParaRPr>
          </a:p>
          <a:p>
            <a:pPr marL="514350" indent="-514350" eaLnBrk="1" hangingPunct="1">
              <a:buFont typeface="Times New Roman" charset="0"/>
              <a:buAutoNum type="arabicPeriod"/>
            </a:pPr>
            <a:r>
              <a:rPr lang="en-US" altLang="ja-JP" b="1" dirty="0">
                <a:solidFill>
                  <a:srgbClr val="000090"/>
                </a:solidFill>
                <a:latin typeface="Arial Black" charset="0"/>
                <a:ea typeface="Arial Black" charset="0"/>
                <a:cs typeface="Arial Black" charset="0"/>
              </a:rPr>
              <a:t>3</a:t>
            </a:r>
            <a:r>
              <a:rPr lang="ja-JP" altLang="en-US" b="1" dirty="0">
                <a:solidFill>
                  <a:srgbClr val="000090"/>
                </a:solidFill>
                <a:latin typeface="Arial Black" charset="0"/>
                <a:ea typeface="Arial Black" charset="0"/>
                <a:cs typeface="Arial Black" charset="0"/>
              </a:rPr>
              <a:t>つの質問に答える。</a:t>
            </a:r>
            <a:endParaRPr lang="en-GB" b="1"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何と言っているのか。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内容</a:t>
            </a:r>
            <a:endParaRPr lang="en-GB" b="1" u="sng"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発見</a:t>
            </a:r>
            <a:endParaRPr lang="en-GB" b="1" u="sng"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私にとってどういう意味なのか。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適応</a:t>
            </a:r>
            <a:endParaRPr lang="en-GB" b="1" dirty="0">
              <a:solidFill>
                <a:srgbClr val="000090"/>
              </a:solidFill>
              <a:latin typeface="Arial Black" charset="0"/>
              <a:ea typeface="Arial Black" charset="0"/>
              <a:cs typeface="Arial Black" charset="0"/>
            </a:endParaRPr>
          </a:p>
        </p:txBody>
      </p:sp>
    </p:spTree>
    <p:extLst>
      <p:ext uri="{BB962C8B-B14F-4D97-AF65-F5344CB8AC3E}">
        <p14:creationId xmlns:p14="http://schemas.microsoft.com/office/powerpoint/2010/main" val="1433979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62000" y="838200"/>
            <a:ext cx="8229600" cy="501675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GB" sz="3200" b="1" dirty="0">
                <a:solidFill>
                  <a:srgbClr val="000090"/>
                </a:solidFill>
                <a:latin typeface="Arial Black" charset="0"/>
                <a:ea typeface="Arial Black" charset="0"/>
                <a:cs typeface="Arial Black" charset="0"/>
              </a:rPr>
              <a:t>Inductive Bible Study</a:t>
            </a:r>
          </a:p>
          <a:p>
            <a:pPr algn="ctr">
              <a:spcBef>
                <a:spcPct val="50000"/>
              </a:spcBef>
            </a:pPr>
            <a:r>
              <a:rPr lang="ja-JP" altLang="en-US" sz="3200" b="1" dirty="0">
                <a:solidFill>
                  <a:srgbClr val="000090"/>
                </a:solidFill>
                <a:latin typeface="Arial Black" charset="0"/>
                <a:ea typeface="Arial Black" charset="0"/>
                <a:cs typeface="Arial Black" charset="0"/>
              </a:rPr>
              <a:t>実践的演習</a:t>
            </a:r>
            <a:endParaRPr lang="en-GB" sz="3200" b="1" dirty="0">
              <a:solidFill>
                <a:srgbClr val="000090"/>
              </a:solidFill>
              <a:latin typeface="Arial Black" charset="0"/>
              <a:ea typeface="Arial Black" charset="0"/>
              <a:cs typeface="Arial Black" charset="0"/>
            </a:endParaRPr>
          </a:p>
          <a:p>
            <a:pPr>
              <a:spcBef>
                <a:spcPct val="50000"/>
              </a:spcBef>
            </a:pPr>
            <a:r>
              <a:rPr lang="ja-JP" altLang="en-US" sz="3200" dirty="0">
                <a:solidFill>
                  <a:srgbClr val="000090"/>
                </a:solidFill>
                <a:latin typeface="Arial Black" charset="0"/>
                <a:ea typeface="Arial Black" charset="0"/>
                <a:cs typeface="Arial Black" charset="0"/>
              </a:rPr>
              <a:t>第１部</a:t>
            </a:r>
            <a:endParaRPr lang="en-US" altLang="ja-JP" sz="3200" dirty="0">
              <a:solidFill>
                <a:srgbClr val="000090"/>
              </a:solidFill>
              <a:latin typeface="Arial Black" charset="0"/>
              <a:ea typeface="Arial Black" charset="0"/>
              <a:cs typeface="Arial Black" charset="0"/>
            </a:endParaRPr>
          </a:p>
          <a:p>
            <a:pPr>
              <a:spcBef>
                <a:spcPct val="50000"/>
              </a:spcBef>
            </a:pPr>
            <a:r>
              <a:rPr lang="ja-JP" altLang="en-US" dirty="0">
                <a:solidFill>
                  <a:srgbClr val="000090"/>
                </a:solidFill>
                <a:latin typeface="Arial Black" charset="0"/>
                <a:ea typeface="Arial Black" charset="0"/>
                <a:cs typeface="Arial Black" charset="0"/>
              </a:rPr>
              <a:t>使徒行伝第</a:t>
            </a:r>
            <a:r>
              <a:rPr lang="en-US" altLang="ja-JP" dirty="0">
                <a:solidFill>
                  <a:srgbClr val="000090"/>
                </a:solidFill>
                <a:latin typeface="Arial Black" charset="0"/>
                <a:ea typeface="Arial Black" charset="0"/>
                <a:cs typeface="Arial Black" charset="0"/>
              </a:rPr>
              <a:t>24</a:t>
            </a:r>
            <a:r>
              <a:rPr lang="ja-JP" altLang="en-US" dirty="0">
                <a:solidFill>
                  <a:srgbClr val="000090"/>
                </a:solidFill>
                <a:latin typeface="Arial Black" charset="0"/>
                <a:ea typeface="Arial Black" charset="0"/>
                <a:cs typeface="Arial Black" charset="0"/>
              </a:rPr>
              <a:t>章</a:t>
            </a:r>
            <a:r>
              <a:rPr lang="en-US" altLang="ja-JP" dirty="0">
                <a:solidFill>
                  <a:srgbClr val="000090"/>
                </a:solidFill>
                <a:latin typeface="Arial Black" charset="0"/>
                <a:ea typeface="Arial Black" charset="0"/>
                <a:cs typeface="Arial Black" charset="0"/>
              </a:rPr>
              <a:t>10~16</a:t>
            </a:r>
            <a:r>
              <a:rPr lang="ja-JP" altLang="en-US" b="1" dirty="0">
                <a:solidFill>
                  <a:srgbClr val="000090"/>
                </a:solidFill>
                <a:latin typeface="Arial Black" charset="0"/>
                <a:ea typeface="Arial Black" charset="0"/>
                <a:cs typeface="Arial Black" charset="0"/>
              </a:rPr>
              <a:t>節</a:t>
            </a:r>
            <a:endParaRPr lang="en-GB" b="1" dirty="0">
              <a:solidFill>
                <a:srgbClr val="000090"/>
              </a:solidFill>
              <a:latin typeface="Arial Black" charset="0"/>
              <a:ea typeface="Arial Black" charset="0"/>
              <a:cs typeface="Arial Black" charset="0"/>
            </a:endParaRPr>
          </a:p>
          <a:p>
            <a:pPr>
              <a:spcBef>
                <a:spcPct val="50000"/>
              </a:spcBef>
            </a:pPr>
            <a:r>
              <a:rPr lang="ja-JP" altLang="en-US" dirty="0">
                <a:solidFill>
                  <a:srgbClr val="000090"/>
                </a:solidFill>
                <a:latin typeface="Arial Black" charset="0"/>
                <a:ea typeface="Arial Black" charset="0"/>
                <a:cs typeface="Arial Black" charset="0"/>
              </a:rPr>
              <a:t>学び</a:t>
            </a:r>
            <a:r>
              <a:rPr lang="en-GB" dirty="0">
                <a:solidFill>
                  <a:srgbClr val="000090"/>
                </a:solidFill>
                <a:latin typeface="Arial Black" charset="0"/>
                <a:ea typeface="Arial Black" charset="0"/>
                <a:cs typeface="Arial Black" charset="0"/>
              </a:rPr>
              <a:t> </a:t>
            </a:r>
            <a:r>
              <a:rPr lang="ja-JP" altLang="en-US" dirty="0">
                <a:solidFill>
                  <a:srgbClr val="000090"/>
                </a:solidFill>
                <a:latin typeface="Arial Black" charset="0"/>
                <a:ea typeface="Arial Black" charset="0"/>
                <a:cs typeface="Arial Black" charset="0"/>
              </a:rPr>
              <a:t>各箇所５分間（評価２分間を含む）</a:t>
            </a:r>
            <a:endParaRPr lang="en-GB" dirty="0">
              <a:solidFill>
                <a:srgbClr val="000090"/>
              </a:solidFill>
              <a:latin typeface="Arial Black" charset="0"/>
              <a:ea typeface="Arial Black" charset="0"/>
              <a:cs typeface="Arial Black" charset="0"/>
            </a:endParaRPr>
          </a:p>
          <a:p>
            <a:pPr>
              <a:spcBef>
                <a:spcPct val="50000"/>
              </a:spcBef>
            </a:pPr>
            <a:r>
              <a:rPr lang="ja-JP" altLang="en-US" sz="3200" dirty="0">
                <a:solidFill>
                  <a:srgbClr val="000090"/>
                </a:solidFill>
                <a:latin typeface="Arial Black" charset="0"/>
                <a:ea typeface="Arial Black" charset="0"/>
                <a:cs typeface="Arial Black" charset="0"/>
              </a:rPr>
              <a:t>第２部</a:t>
            </a:r>
            <a:endParaRPr lang="en-US" altLang="ja-JP" sz="3200" dirty="0">
              <a:solidFill>
                <a:srgbClr val="000090"/>
              </a:solidFill>
              <a:latin typeface="Arial Black" charset="0"/>
              <a:ea typeface="Arial Black" charset="0"/>
              <a:cs typeface="Arial Black" charset="0"/>
            </a:endParaRPr>
          </a:p>
          <a:p>
            <a:pPr>
              <a:spcBef>
                <a:spcPct val="50000"/>
              </a:spcBef>
            </a:pPr>
            <a:r>
              <a:rPr lang="ja-JP" altLang="en-US" dirty="0">
                <a:solidFill>
                  <a:srgbClr val="000090"/>
                </a:solidFill>
                <a:latin typeface="Arial Black" charset="0"/>
                <a:ea typeface="Arial Black" charset="0"/>
                <a:cs typeface="Arial Black" charset="0"/>
              </a:rPr>
              <a:t>使徒行伝第</a:t>
            </a:r>
            <a:r>
              <a:rPr lang="en-US" altLang="ja-JP" dirty="0">
                <a:solidFill>
                  <a:srgbClr val="000090"/>
                </a:solidFill>
                <a:latin typeface="Arial Black" charset="0"/>
                <a:ea typeface="Arial Black" charset="0"/>
                <a:cs typeface="Arial Black" charset="0"/>
              </a:rPr>
              <a:t>24</a:t>
            </a:r>
            <a:r>
              <a:rPr lang="ja-JP" altLang="en-US" dirty="0">
                <a:solidFill>
                  <a:srgbClr val="000090"/>
                </a:solidFill>
                <a:latin typeface="Arial Black" charset="0"/>
                <a:ea typeface="Arial Black" charset="0"/>
                <a:cs typeface="Arial Black" charset="0"/>
              </a:rPr>
              <a:t>章</a:t>
            </a:r>
            <a:r>
              <a:rPr lang="en-US" altLang="ja-JP" dirty="0">
                <a:solidFill>
                  <a:srgbClr val="000090"/>
                </a:solidFill>
                <a:latin typeface="Arial Black" charset="0"/>
                <a:ea typeface="Arial Black" charset="0"/>
                <a:cs typeface="Arial Black" charset="0"/>
              </a:rPr>
              <a:t>17~27</a:t>
            </a:r>
            <a:r>
              <a:rPr lang="ja-JP" altLang="en-US" dirty="0">
                <a:solidFill>
                  <a:srgbClr val="000090"/>
                </a:solidFill>
                <a:latin typeface="Arial Black" charset="0"/>
                <a:ea typeface="Arial Black" charset="0"/>
                <a:cs typeface="Arial Black" charset="0"/>
              </a:rPr>
              <a:t>節</a:t>
            </a:r>
            <a:endParaRPr lang="en-GB" sz="3200" b="1" dirty="0">
              <a:solidFill>
                <a:srgbClr val="000090"/>
              </a:solidFill>
              <a:latin typeface="Arial Black" charset="0"/>
              <a:ea typeface="Arial Black" charset="0"/>
              <a:cs typeface="Arial Black" charset="0"/>
            </a:endParaRPr>
          </a:p>
          <a:p>
            <a:pPr>
              <a:spcBef>
                <a:spcPct val="50000"/>
              </a:spcBef>
            </a:pPr>
            <a:r>
              <a:rPr lang="ja-JP" altLang="en-US" dirty="0">
                <a:solidFill>
                  <a:srgbClr val="000090"/>
                </a:solidFill>
                <a:latin typeface="Arial Black" charset="0"/>
                <a:ea typeface="Arial Black" charset="0"/>
                <a:cs typeface="Arial Black" charset="0"/>
              </a:rPr>
              <a:t>学び</a:t>
            </a:r>
            <a:r>
              <a:rPr lang="en-GB" altLang="ja-JP" dirty="0">
                <a:solidFill>
                  <a:srgbClr val="000090"/>
                </a:solidFill>
                <a:latin typeface="Arial Black" charset="0"/>
                <a:ea typeface="Arial Black" charset="0"/>
                <a:cs typeface="Arial Black" charset="0"/>
              </a:rPr>
              <a:t> </a:t>
            </a:r>
            <a:r>
              <a:rPr lang="ja-JP" altLang="en-US" dirty="0">
                <a:solidFill>
                  <a:srgbClr val="000090"/>
                </a:solidFill>
                <a:latin typeface="Arial Black" charset="0"/>
                <a:ea typeface="Arial Black" charset="0"/>
                <a:cs typeface="Arial Black" charset="0"/>
              </a:rPr>
              <a:t>各箇所５分間（評価２分間を含む）</a:t>
            </a:r>
            <a:endParaRPr lang="en-GB" altLang="ja-JP"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bwMode="auto">
          <a:xfrm>
            <a:off x="152400" y="609600"/>
            <a:ext cx="8686800" cy="2438400"/>
          </a:xfrm>
          <a:noFill/>
          <a:ln>
            <a:miter lim="800000"/>
            <a:headEnd/>
            <a:tailEnd/>
          </a:ln>
        </p:spPr>
        <p:txBody>
          <a:bodyPr wrap="square" lIns="91440" tIns="45720" rIns="91440" bIns="45720" numCol="1" anchor="t" anchorCtr="0" compatLnSpc="1">
            <a:prstTxWarp prst="textNoShape">
              <a:avLst/>
            </a:prstTxWarp>
          </a:bodyPr>
          <a:lstStyle/>
          <a:p>
            <a:pPr>
              <a:spcBef>
                <a:spcPct val="50000"/>
              </a:spcBef>
            </a:pPr>
            <a:r>
              <a:rPr lang="ja-JP" altLang="en-US" sz="2400" dirty="0">
                <a:solidFill>
                  <a:srgbClr val="000090"/>
                </a:solidFill>
                <a:latin typeface="Arial Black" charset="0"/>
                <a:ea typeface="Arial Black" charset="0"/>
                <a:cs typeface="Arial Black" charset="0"/>
              </a:rPr>
              <a:t>第１部　使徒行伝第</a:t>
            </a:r>
            <a:r>
              <a:rPr lang="en-US" altLang="ja-JP" sz="2400" dirty="0">
                <a:solidFill>
                  <a:srgbClr val="000090"/>
                </a:solidFill>
                <a:latin typeface="Arial Black" charset="0"/>
                <a:ea typeface="Arial Black" charset="0"/>
                <a:cs typeface="Arial Black" charset="0"/>
              </a:rPr>
              <a:t>24</a:t>
            </a:r>
            <a:r>
              <a:rPr lang="ja-JP" altLang="en-US" sz="2400" dirty="0">
                <a:solidFill>
                  <a:srgbClr val="000090"/>
                </a:solidFill>
                <a:latin typeface="Arial Black" charset="0"/>
                <a:ea typeface="Arial Black" charset="0"/>
                <a:cs typeface="Arial Black" charset="0"/>
              </a:rPr>
              <a:t>章</a:t>
            </a:r>
            <a:r>
              <a:rPr lang="en-US" altLang="ja-JP" sz="2400" dirty="0">
                <a:solidFill>
                  <a:srgbClr val="000090"/>
                </a:solidFill>
                <a:latin typeface="Arial Black" charset="0"/>
                <a:ea typeface="Arial Black" charset="0"/>
                <a:cs typeface="Arial Black" charset="0"/>
              </a:rPr>
              <a:t>10~16</a:t>
            </a:r>
            <a:r>
              <a:rPr lang="ja-JP" altLang="en-US" sz="2400" b="1" dirty="0">
                <a:solidFill>
                  <a:srgbClr val="000090"/>
                </a:solidFill>
                <a:latin typeface="Arial Black" charset="0"/>
                <a:ea typeface="Arial Black" charset="0"/>
                <a:cs typeface="Arial Black" charset="0"/>
              </a:rPr>
              <a:t>節</a:t>
            </a:r>
            <a:endParaRPr lang="en-GB" altLang="ja-JP" sz="2400" b="1" dirty="0">
              <a:solidFill>
                <a:srgbClr val="000090"/>
              </a:solidFill>
              <a:latin typeface="Arial Black" charset="0"/>
              <a:ea typeface="Arial Black" charset="0"/>
              <a:cs typeface="Arial Black" charset="0"/>
            </a:endParaRPr>
          </a:p>
          <a:p>
            <a:pPr marL="0" indent="0" eaLnBrk="1" hangingPunct="1">
              <a:buNone/>
            </a:pPr>
            <a:endParaRPr lang="en-US" altLang="ja-JP" sz="100" b="1" dirty="0">
              <a:solidFill>
                <a:srgbClr val="000090"/>
              </a:solidFill>
              <a:latin typeface="Arial Black" charset="0"/>
              <a:ea typeface="Arial Black" charset="0"/>
              <a:cs typeface="Arial Black" charset="0"/>
            </a:endParaRPr>
          </a:p>
          <a:p>
            <a:pPr marL="0" indent="0" eaLnBrk="1" hangingPunct="1">
              <a:buNone/>
            </a:pPr>
            <a:r>
              <a:rPr lang="en-US" altLang="ja-JP" b="1" dirty="0">
                <a:solidFill>
                  <a:srgbClr val="000090"/>
                </a:solidFill>
                <a:latin typeface="Arial Black" charset="0"/>
                <a:ea typeface="Arial Black" charset="0"/>
                <a:cs typeface="Arial Black" charset="0"/>
              </a:rPr>
              <a:t>3</a:t>
            </a:r>
            <a:r>
              <a:rPr lang="ja-JP" altLang="en-US" b="1" dirty="0">
                <a:solidFill>
                  <a:srgbClr val="000090"/>
                </a:solidFill>
                <a:latin typeface="Arial Black" charset="0"/>
                <a:ea typeface="Arial Black" charset="0"/>
                <a:cs typeface="Arial Black" charset="0"/>
              </a:rPr>
              <a:t>つの質問</a:t>
            </a:r>
            <a:endParaRPr lang="en-GB" b="1"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何と言っているのか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内容</a:t>
            </a:r>
            <a:endParaRPr lang="en-US" altLang="ja-JP" b="1" u="sng" dirty="0">
              <a:solidFill>
                <a:srgbClr val="000090"/>
              </a:solidFill>
              <a:latin typeface="Arial Black" charset="0"/>
              <a:ea typeface="Arial Black" charset="0"/>
              <a:cs typeface="Arial Black" charset="0"/>
            </a:endParaRPr>
          </a:p>
          <a:p>
            <a:pPr marL="400050" lvl="1" indent="0" eaLnBrk="1" hangingPunct="1">
              <a:buNone/>
            </a:pP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「総督がパウロに、話すように合図したので、パウロはこう答えた。</a:t>
            </a:r>
            <a:r>
              <a:rPr lang="en-US" altLang="ja-JP" sz="1400" dirty="0">
                <a:solidFill>
                  <a:srgbClr val="000080"/>
                </a:solidFill>
                <a:effectLst/>
                <a:latin typeface="ＭＳ Ｐゴシック" panose="020B0600070205080204" pitchFamily="50" charset="-128"/>
                <a:ea typeface="ＭＳ Ｐゴシック" panose="020B0600070205080204" pitchFamily="50" charset="-128"/>
              </a:rPr>
              <a:t>『</a:t>
            </a: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閣下が多年に渡り、この民をつかさどる方であることを存じておりますので、私は喜んで弁明います。礼拝の為にエルサレムに上って</a:t>
            </a:r>
            <a:r>
              <a:rPr lang="en-US" altLang="ja-JP" sz="1400" dirty="0">
                <a:solidFill>
                  <a:srgbClr val="000080"/>
                </a:solidFill>
                <a:effectLst/>
                <a:latin typeface="ＭＳ Ｐゴシック" panose="020B0600070205080204" pitchFamily="50" charset="-128"/>
                <a:ea typeface="ＭＳ Ｐゴシック" panose="020B0600070205080204" pitchFamily="50" charset="-128"/>
              </a:rPr>
              <a:t>12</a:t>
            </a: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日しかたっておりません。</a:t>
            </a:r>
            <a:r>
              <a:rPr lang="en-US" altLang="ja-JP" sz="1400" dirty="0">
                <a:solidFill>
                  <a:srgbClr val="000080"/>
                </a:solidFill>
                <a:effectLst/>
                <a:latin typeface="ＭＳ Ｐゴシック" panose="020B0600070205080204" pitchFamily="50" charset="-128"/>
                <a:ea typeface="ＭＳ Ｐゴシック" panose="020B0600070205080204" pitchFamily="50" charset="-128"/>
              </a:rPr>
              <a:t>』</a:t>
            </a: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a:t>
            </a:r>
            <a:br>
              <a:rPr lang="ja-JP" altLang="en-US" sz="1400" dirty="0">
                <a:effectLst/>
                <a:latin typeface="ＭＳ Ｐゴシック" panose="020B0600070205080204" pitchFamily="50" charset="-128"/>
                <a:ea typeface="ＭＳ Ｐゴシック" panose="020B0600070205080204" pitchFamily="50" charset="-128"/>
              </a:rPr>
            </a:b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a:t>
            </a:r>
            <a:r>
              <a:rPr lang="en-US" altLang="ja-JP" sz="1400" dirty="0">
                <a:solidFill>
                  <a:srgbClr val="000080"/>
                </a:solidFill>
                <a:effectLst/>
                <a:latin typeface="ＭＳ Ｐゴシック" panose="020B0600070205080204" pitchFamily="50" charset="-128"/>
                <a:ea typeface="ＭＳ Ｐゴシック" panose="020B0600070205080204" pitchFamily="50" charset="-128"/>
              </a:rPr>
              <a:t>『</a:t>
            </a: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宮でも会堂でも、市内でもパウロが誰かと論争したり、群衆を騒がせたりするのを見たものはありません。しかしパウロは彼らが異端と呼んでいるこの道に従って、私たちの先祖の神に仕えていることを閣下の前で承認致します。律法にかなうこと、預言者たちが書いていることとを全部信じています</a:t>
            </a:r>
            <a:r>
              <a:rPr lang="en-US" altLang="ja-JP" sz="1400" dirty="0">
                <a:solidFill>
                  <a:srgbClr val="000080"/>
                </a:solidFill>
                <a:effectLst/>
                <a:latin typeface="ＭＳ Ｐゴシック" panose="020B0600070205080204" pitchFamily="50" charset="-128"/>
                <a:ea typeface="ＭＳ Ｐゴシック" panose="020B0600070205080204" pitchFamily="50" charset="-128"/>
              </a:rPr>
              <a:t>』</a:t>
            </a: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a:t>
            </a:r>
            <a:endParaRPr lang="en-US" altLang="ja-JP" sz="1400" dirty="0">
              <a:solidFill>
                <a:srgbClr val="000080"/>
              </a:solidFill>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「義人も悪人の必ず復活するという、この人たち自身も抱いている望みを、神にあって抱いております。</a:t>
            </a:r>
            <a:r>
              <a:rPr lang="en-US" altLang="ja-JP" sz="1400" dirty="0">
                <a:solidFill>
                  <a:srgbClr val="000080"/>
                </a:solidFill>
                <a:effectLst/>
                <a:latin typeface="ＭＳ Ｐゴシック" panose="020B0600070205080204" pitchFamily="50" charset="-128"/>
                <a:ea typeface="ＭＳ Ｐゴシック" panose="020B0600070205080204" pitchFamily="50" charset="-128"/>
              </a:rPr>
              <a:t>』</a:t>
            </a:r>
            <a:r>
              <a:rPr lang="ja-JP" altLang="en-US" sz="1400" dirty="0">
                <a:solidFill>
                  <a:srgbClr val="000080"/>
                </a:solidFill>
                <a:effectLst/>
                <a:latin typeface="ＭＳ Ｐゴシック" panose="020B0600070205080204" pitchFamily="50" charset="-128"/>
                <a:ea typeface="ＭＳ Ｐゴシック" panose="020B0600070205080204" pitchFamily="50" charset="-128"/>
              </a:rPr>
              <a:t>」</a:t>
            </a:r>
            <a:endParaRPr lang="en-US" altLang="ja-JP" sz="1400" dirty="0">
              <a:solidFill>
                <a:srgbClr val="000080"/>
              </a:solidFill>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en-US" altLang="ja-JP" b="1" dirty="0">
                <a:solidFill>
                  <a:srgbClr val="000090"/>
                </a:solidFill>
                <a:latin typeface="Arial Black" charset="0"/>
                <a:ea typeface="Arial Black" charset="0"/>
                <a:cs typeface="Arial Black" charset="0"/>
              </a:rPr>
              <a:t>B</a:t>
            </a:r>
            <a:r>
              <a:rPr lang="en-US" altLang="ja-JP" b="1" dirty="0">
                <a:solidFill>
                  <a:srgbClr val="000080"/>
                </a:solidFill>
                <a:latin typeface="ＭＳ Ｐゴシック" panose="020B0600070205080204" pitchFamily="50" charset="-128"/>
                <a:ea typeface="ＭＳ Ｐゴシック" panose="020B0600070205080204" pitchFamily="50" charset="-128"/>
                <a:cs typeface="Arial Black" charset="0"/>
              </a:rPr>
              <a:t>:</a:t>
            </a:r>
            <a:r>
              <a:rPr lang="ja-JP" altLang="en-US" b="1" dirty="0">
                <a:solidFill>
                  <a:srgbClr val="000090"/>
                </a:solidFill>
                <a:latin typeface="Arial Black" charset="0"/>
                <a:ea typeface="Arial Black" charset="0"/>
                <a:cs typeface="Arial Black" charset="0"/>
              </a:rPr>
              <a:t>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発見</a:t>
            </a:r>
            <a:endParaRPr lang="en-US" altLang="ja-JP" b="1" u="sng" dirty="0">
              <a:solidFill>
                <a:srgbClr val="000090"/>
              </a:solidFill>
              <a:latin typeface="Arial Black" charset="0"/>
              <a:ea typeface="Arial Black" charset="0"/>
              <a:cs typeface="Arial Black" charset="0"/>
            </a:endParaRPr>
          </a:p>
          <a:p>
            <a:pPr marL="400050" lvl="1" indent="0" eaLnBrk="1" hangingPunct="1">
              <a:buNone/>
            </a:pPr>
            <a:r>
              <a:rPr lang="ja-JP" altLang="en-US" sz="1400" dirty="0">
                <a:solidFill>
                  <a:srgbClr val="000090"/>
                </a:solidFill>
                <a:latin typeface="Arial Black" charset="0"/>
                <a:ea typeface="Arial Black" charset="0"/>
                <a:cs typeface="Arial Black" charset="0"/>
              </a:rPr>
              <a:t>ペリクス閣下は、民衆の習慣を知っているのでパウロが言おうとしていることは、何か不思議なこと、聞きなれないことではない。</a:t>
            </a:r>
            <a:endParaRPr lang="en-US" altLang="ja-JP" sz="1400" dirty="0">
              <a:solidFill>
                <a:srgbClr val="000090"/>
              </a:solidFill>
              <a:latin typeface="Arial Black" charset="0"/>
              <a:ea typeface="Arial Black" charset="0"/>
              <a:cs typeface="Arial Black" charset="0"/>
            </a:endParaRPr>
          </a:p>
          <a:p>
            <a:pPr marL="400050" lvl="1" indent="0" eaLnBrk="1" hangingPunct="1">
              <a:buNone/>
            </a:pPr>
            <a:r>
              <a:rPr lang="ja-JP" altLang="en-US" sz="1400" dirty="0">
                <a:solidFill>
                  <a:srgbClr val="000090"/>
                </a:solidFill>
                <a:latin typeface="Arial Black" charset="0"/>
                <a:ea typeface="Arial Black" charset="0"/>
                <a:cs typeface="Arial Black" charset="0"/>
              </a:rPr>
              <a:t>パウロは、自分が礼拝するやり方は、先祖たちに与えられたメーッセージ、つまり旧約聖書に従っている、ということをはっきりさせています。</a:t>
            </a:r>
            <a:endParaRPr lang="en-US" altLang="ja-JP" sz="1400" dirty="0">
              <a:solidFill>
                <a:srgbClr val="000090"/>
              </a:solidFill>
              <a:latin typeface="Arial Black" charset="0"/>
              <a:ea typeface="Arial Black" charset="0"/>
              <a:cs typeface="Arial Black" charset="0"/>
            </a:endParaRPr>
          </a:p>
          <a:p>
            <a:pPr marL="400050" lvl="1" indent="0" eaLnBrk="1" hangingPunct="1">
              <a:buNone/>
            </a:pPr>
            <a:r>
              <a:rPr lang="ja-JP" altLang="en-US" sz="1400" dirty="0">
                <a:solidFill>
                  <a:srgbClr val="000090"/>
                </a:solidFill>
                <a:latin typeface="Arial Black" charset="0"/>
                <a:ea typeface="Arial Black" charset="0"/>
                <a:cs typeface="Arial Black" charset="0"/>
              </a:rPr>
              <a:t>よみがえりは、キリスト教の一番の中心であること。パウロは即、核心に触れます。よみがえりです。</a:t>
            </a:r>
            <a:endParaRPr lang="en-GB" sz="1400" dirty="0">
              <a:solidFill>
                <a:srgbClr val="000090"/>
              </a:solidFill>
              <a:latin typeface="Arial Black" charset="0"/>
              <a:ea typeface="Arial Black" charset="0"/>
              <a:cs typeface="Arial Black" charset="0"/>
            </a:endParaRPr>
          </a:p>
          <a:p>
            <a:pPr marL="400050" lvl="1" indent="0" eaLnBrk="1" hangingPunct="1">
              <a:buNone/>
            </a:pPr>
            <a:endParaRPr lang="en-US" altLang="ja-JP" sz="900" b="1" dirty="0">
              <a:solidFill>
                <a:srgbClr val="000090"/>
              </a:solidFill>
              <a:latin typeface="Arial Black" charset="0"/>
              <a:ea typeface="Arial Black" charset="0"/>
              <a:cs typeface="Arial Black" charset="0"/>
            </a:endParaRPr>
          </a:p>
          <a:p>
            <a:pPr marL="400050" lvl="1" indent="0" eaLnBrk="1" hangingPunct="1">
              <a:buNone/>
            </a:pPr>
            <a:r>
              <a:rPr lang="en-US" altLang="ja-JP" b="1" dirty="0">
                <a:solidFill>
                  <a:srgbClr val="000090"/>
                </a:solidFill>
                <a:latin typeface="Arial Black" charset="0"/>
                <a:ea typeface="Arial Black" charset="0"/>
                <a:cs typeface="Arial Black" charset="0"/>
              </a:rPr>
              <a:t>C:</a:t>
            </a:r>
            <a:r>
              <a:rPr lang="ja-JP" altLang="en-US" b="1" dirty="0">
                <a:solidFill>
                  <a:srgbClr val="000090"/>
                </a:solidFill>
                <a:latin typeface="Arial Black" charset="0"/>
                <a:ea typeface="Arial Black" charset="0"/>
                <a:cs typeface="Arial Black" charset="0"/>
              </a:rPr>
              <a:t>私にとってどういう意味なのか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適応</a:t>
            </a:r>
            <a:endParaRPr lang="en-US" altLang="ja-JP" b="1" dirty="0">
              <a:solidFill>
                <a:srgbClr val="000090"/>
              </a:solidFill>
              <a:latin typeface="Arial Black" charset="0"/>
              <a:ea typeface="Arial Black" charset="0"/>
              <a:cs typeface="Arial Black" charset="0"/>
            </a:endParaRPr>
          </a:p>
          <a:p>
            <a:pPr marL="400050" lvl="1" indent="0" eaLnBrk="1" hangingPunct="1">
              <a:buNone/>
            </a:pPr>
            <a:r>
              <a:rPr lang="ja-JP" altLang="en-US" sz="1400" dirty="0">
                <a:solidFill>
                  <a:srgbClr val="000090"/>
                </a:solidFill>
                <a:latin typeface="Arial Black" charset="0"/>
                <a:ea typeface="Arial Black" charset="0"/>
                <a:cs typeface="Arial Black" charset="0"/>
              </a:rPr>
              <a:t>日々の生活において私は、キリストは私の罪の為に死なれ、死からよみがえられたことを伝道できる機会を与えて下さるよう祈ります。</a:t>
            </a:r>
            <a:endParaRPr lang="en-GB" sz="1400" dirty="0">
              <a:solidFill>
                <a:srgbClr val="000090"/>
              </a:solidFill>
              <a:latin typeface="Arial Black" charset="0"/>
              <a:ea typeface="Arial Black" charset="0"/>
              <a:cs typeface="Arial Black" charset="0"/>
            </a:endParaRPr>
          </a:p>
        </p:txBody>
      </p:sp>
    </p:spTree>
    <p:extLst>
      <p:ext uri="{BB962C8B-B14F-4D97-AF65-F5344CB8AC3E}">
        <p14:creationId xmlns:p14="http://schemas.microsoft.com/office/powerpoint/2010/main" val="216147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71600" y="2533650"/>
            <a:ext cx="6096000" cy="2800350"/>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zh-TW" altLang="en-US" sz="3200" dirty="0">
                <a:solidFill>
                  <a:srgbClr val="000090"/>
                </a:solidFill>
                <a:latin typeface="Arial Black" charset="0"/>
                <a:ea typeface="Arial Black" charset="0"/>
                <a:cs typeface="Arial Black" charset="0"/>
              </a:rPr>
              <a:t> </a:t>
            </a:r>
            <a:r>
              <a:rPr lang="en-GB" sz="3200" dirty="0">
                <a:solidFill>
                  <a:srgbClr val="000090"/>
                </a:solidFill>
                <a:latin typeface="Arial Black" charset="0"/>
                <a:ea typeface="Arial Black" charset="0"/>
                <a:cs typeface="Arial Black" charset="0"/>
              </a:rPr>
              <a:t>	</a:t>
            </a:r>
            <a:r>
              <a:rPr lang="ja-JP" altLang="en-US" sz="3200" dirty="0">
                <a:solidFill>
                  <a:srgbClr val="000090"/>
                </a:solidFill>
                <a:latin typeface="Arial Black" charset="0"/>
                <a:ea typeface="Arial Black" charset="0"/>
                <a:cs typeface="Arial Black" charset="0"/>
              </a:rPr>
              <a:t>起源</a:t>
            </a:r>
            <a:endParaRPr lang="en-GB" sz="3200" dirty="0">
              <a:solidFill>
                <a:srgbClr val="000090"/>
              </a:solidFill>
              <a:latin typeface="Arial Black" charset="0"/>
              <a:ea typeface="Arial Black" charset="0"/>
              <a:cs typeface="Arial Black" charset="0"/>
            </a:endParaRPr>
          </a:p>
          <a:p>
            <a:pPr>
              <a:spcBef>
                <a:spcPct val="50000"/>
              </a:spcBef>
              <a:buFontTx/>
              <a:buChar char="•"/>
            </a:pPr>
            <a:r>
              <a:rPr lang="en-GB" sz="3200" dirty="0">
                <a:solidFill>
                  <a:srgbClr val="000090"/>
                </a:solidFill>
                <a:latin typeface="Arial Black" charset="0"/>
                <a:ea typeface="Arial Black" charset="0"/>
                <a:cs typeface="Arial Black" charset="0"/>
              </a:rPr>
              <a:t> 	</a:t>
            </a:r>
            <a:r>
              <a:rPr lang="zh-TW" altLang="en-US" sz="3200" dirty="0">
                <a:solidFill>
                  <a:srgbClr val="000090"/>
                </a:solidFill>
                <a:latin typeface="Arial Black" charset="0"/>
                <a:ea typeface="Arial Black" charset="0"/>
                <a:cs typeface="Arial Black" charset="0"/>
              </a:rPr>
              <a:t>目的</a:t>
            </a:r>
            <a:endParaRPr lang="en-GB" sz="3200" dirty="0">
              <a:solidFill>
                <a:srgbClr val="000090"/>
              </a:solidFill>
              <a:latin typeface="Arial Black" charset="0"/>
              <a:ea typeface="Arial Black" charset="0"/>
              <a:cs typeface="Arial Black" charset="0"/>
            </a:endParaRPr>
          </a:p>
          <a:p>
            <a:pPr>
              <a:spcBef>
                <a:spcPct val="50000"/>
              </a:spcBef>
              <a:buFontTx/>
              <a:buChar char="•"/>
            </a:pPr>
            <a:r>
              <a:rPr lang="en-GB" sz="3200" dirty="0">
                <a:solidFill>
                  <a:srgbClr val="000090"/>
                </a:solidFill>
                <a:latin typeface="Arial Black" charset="0"/>
                <a:ea typeface="Arial Black" charset="0"/>
                <a:cs typeface="Arial Black" charset="0"/>
              </a:rPr>
              <a:t> 	</a:t>
            </a:r>
            <a:r>
              <a:rPr lang="zh-TW" altLang="en-US" sz="3200" dirty="0">
                <a:solidFill>
                  <a:srgbClr val="000090"/>
                </a:solidFill>
                <a:latin typeface="Arial Black" charset="0"/>
                <a:ea typeface="Arial Black" charset="0"/>
                <a:cs typeface="Arial Black" charset="0"/>
              </a:rPr>
              <a:t>道徳</a:t>
            </a:r>
            <a:endParaRPr lang="en-GB" sz="3200" dirty="0">
              <a:solidFill>
                <a:srgbClr val="000090"/>
              </a:solidFill>
              <a:latin typeface="Arial Black" charset="0"/>
              <a:ea typeface="Arial Black" charset="0"/>
              <a:cs typeface="Arial Black" charset="0"/>
            </a:endParaRPr>
          </a:p>
          <a:p>
            <a:pPr>
              <a:spcBef>
                <a:spcPct val="50000"/>
              </a:spcBef>
              <a:buFontTx/>
              <a:buChar char="•"/>
            </a:pPr>
            <a:r>
              <a:rPr lang="en-GB" sz="3200" dirty="0">
                <a:solidFill>
                  <a:srgbClr val="000090"/>
                </a:solidFill>
                <a:latin typeface="Arial Black" charset="0"/>
                <a:ea typeface="Arial Black" charset="0"/>
                <a:cs typeface="Arial Black" charset="0"/>
              </a:rPr>
              <a:t> 	</a:t>
            </a:r>
            <a:r>
              <a:rPr lang="zh-TW" altLang="en-US" sz="3200" dirty="0">
                <a:solidFill>
                  <a:srgbClr val="000090"/>
                </a:solidFill>
                <a:latin typeface="Arial Black" charset="0"/>
                <a:ea typeface="Arial Black" charset="0"/>
                <a:cs typeface="Arial Black" charset="0"/>
              </a:rPr>
              <a:t>運命</a:t>
            </a:r>
            <a:endParaRPr lang="en-GB" sz="3200" dirty="0">
              <a:solidFill>
                <a:srgbClr val="000090"/>
              </a:solidFill>
              <a:latin typeface="Arial Black" charset="0"/>
              <a:ea typeface="Arial Black" charset="0"/>
              <a:cs typeface="Arial Black" charset="0"/>
            </a:endParaRPr>
          </a:p>
        </p:txBody>
      </p:sp>
      <p:sp>
        <p:nvSpPr>
          <p:cNvPr id="16387" name="TextBox 3"/>
          <p:cNvSpPr txBox="1">
            <a:spLocks noChangeArrowheads="1"/>
          </p:cNvSpPr>
          <p:nvPr/>
        </p:nvSpPr>
        <p:spPr bwMode="auto">
          <a:xfrm>
            <a:off x="409070" y="1238250"/>
            <a:ext cx="8443337" cy="954107"/>
          </a:xfrm>
          <a:prstGeom prst="rect">
            <a:avLst/>
          </a:prstGeom>
          <a:noFill/>
          <a:ln w="9525">
            <a:noFill/>
            <a:miter lim="800000"/>
            <a:headEnd/>
            <a:tailEnd/>
          </a:ln>
        </p:spPr>
        <p:txBody>
          <a:bodyPr wrap="none">
            <a:prstTxWarp prst="textNoShape">
              <a:avLst/>
            </a:prstTxWarp>
            <a:spAutoFit/>
          </a:bodyPr>
          <a:lstStyle/>
          <a:p>
            <a:pPr algn="ctr"/>
            <a:r>
              <a:rPr lang="ja-JP" altLang="en-US" sz="2800" dirty="0">
                <a:solidFill>
                  <a:srgbClr val="000090"/>
                </a:solidFill>
                <a:latin typeface="Arial Black" charset="0"/>
                <a:ea typeface="Arial Black" charset="0"/>
                <a:cs typeface="Arial Black" charset="0"/>
              </a:rPr>
              <a:t>全ての世界観は首尾一貫していなければなりません</a:t>
            </a:r>
            <a:endParaRPr lang="en-US" altLang="ja-JP" sz="2800" dirty="0">
              <a:solidFill>
                <a:srgbClr val="000090"/>
              </a:solidFill>
              <a:latin typeface="Arial Black" charset="0"/>
              <a:ea typeface="Arial Black" charset="0"/>
              <a:cs typeface="Arial Black" charset="0"/>
            </a:endParaRPr>
          </a:p>
          <a:p>
            <a:pPr algn="ctr"/>
            <a:r>
              <a:rPr lang="ja-JP" altLang="en-US" sz="2800" dirty="0">
                <a:solidFill>
                  <a:srgbClr val="000090"/>
                </a:solidFill>
                <a:latin typeface="Arial Black" charset="0"/>
                <a:ea typeface="Arial Black" charset="0"/>
                <a:cs typeface="Arial Black" charset="0"/>
              </a:rPr>
              <a:t>次の項目を学びます。</a:t>
            </a:r>
            <a:endParaRPr lang="en-US" sz="2800" dirty="0">
              <a:solidFill>
                <a:srgbClr val="000090"/>
              </a:solidFill>
              <a:latin typeface="Arial Black" charset="0"/>
              <a:ea typeface="Arial Black" charset="0"/>
              <a:cs typeface="Arial Black"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bwMode="auto">
          <a:xfrm>
            <a:off x="152400" y="609600"/>
            <a:ext cx="8686800" cy="2438400"/>
          </a:xfrm>
          <a:noFill/>
          <a:ln>
            <a:miter lim="800000"/>
            <a:headEnd/>
            <a:tailEnd/>
          </a:ln>
        </p:spPr>
        <p:txBody>
          <a:bodyPr wrap="square" lIns="91440" tIns="45720" rIns="91440" bIns="45720" numCol="1" anchor="t" anchorCtr="0" compatLnSpc="1">
            <a:prstTxWarp prst="textNoShape">
              <a:avLst/>
            </a:prstTxWarp>
          </a:bodyPr>
          <a:lstStyle/>
          <a:p>
            <a:pPr>
              <a:spcBef>
                <a:spcPct val="50000"/>
              </a:spcBef>
            </a:pPr>
            <a:r>
              <a:rPr lang="ja-JP" altLang="en-US" sz="2400" dirty="0">
                <a:solidFill>
                  <a:srgbClr val="000090"/>
                </a:solidFill>
                <a:latin typeface="Arial Black" charset="0"/>
                <a:ea typeface="Arial Black" charset="0"/>
                <a:cs typeface="Arial Black" charset="0"/>
              </a:rPr>
              <a:t>第２部　使徒行伝第</a:t>
            </a:r>
            <a:r>
              <a:rPr lang="en-US" altLang="ja-JP" sz="2400" dirty="0">
                <a:solidFill>
                  <a:srgbClr val="000090"/>
                </a:solidFill>
                <a:latin typeface="Arial Black" charset="0"/>
                <a:ea typeface="Arial Black" charset="0"/>
                <a:cs typeface="Arial Black" charset="0"/>
              </a:rPr>
              <a:t>24</a:t>
            </a:r>
            <a:r>
              <a:rPr lang="ja-JP" altLang="en-US" sz="2400" dirty="0">
                <a:solidFill>
                  <a:srgbClr val="000090"/>
                </a:solidFill>
                <a:latin typeface="Arial Black" charset="0"/>
                <a:ea typeface="Arial Black" charset="0"/>
                <a:cs typeface="Arial Black" charset="0"/>
              </a:rPr>
              <a:t>章</a:t>
            </a:r>
            <a:r>
              <a:rPr lang="en-US" altLang="ja-JP" sz="2400" dirty="0">
                <a:solidFill>
                  <a:srgbClr val="000090"/>
                </a:solidFill>
                <a:latin typeface="Arial Black" charset="0"/>
                <a:ea typeface="Arial Black" charset="0"/>
                <a:cs typeface="Arial Black" charset="0"/>
              </a:rPr>
              <a:t>17~27</a:t>
            </a:r>
            <a:r>
              <a:rPr lang="ja-JP" altLang="en-US" sz="2400" b="1" dirty="0">
                <a:solidFill>
                  <a:srgbClr val="000090"/>
                </a:solidFill>
                <a:latin typeface="Arial Black" charset="0"/>
                <a:ea typeface="Arial Black" charset="0"/>
                <a:cs typeface="Arial Black" charset="0"/>
              </a:rPr>
              <a:t>節</a:t>
            </a:r>
            <a:endParaRPr lang="en-GB" altLang="ja-JP" sz="2400" b="1" dirty="0">
              <a:solidFill>
                <a:srgbClr val="000090"/>
              </a:solidFill>
              <a:latin typeface="Arial Black" charset="0"/>
              <a:ea typeface="Arial Black" charset="0"/>
              <a:cs typeface="Arial Black" charset="0"/>
            </a:endParaRPr>
          </a:p>
          <a:p>
            <a:pPr marL="0" indent="0" eaLnBrk="1" hangingPunct="1">
              <a:buNone/>
            </a:pPr>
            <a:endParaRPr lang="en-US" altLang="ja-JP" sz="100" b="1" dirty="0">
              <a:solidFill>
                <a:srgbClr val="000090"/>
              </a:solidFill>
              <a:latin typeface="Arial Black" charset="0"/>
              <a:ea typeface="Arial Black" charset="0"/>
              <a:cs typeface="Arial Black" charset="0"/>
            </a:endParaRPr>
          </a:p>
          <a:p>
            <a:pPr marL="0" indent="0" eaLnBrk="1" hangingPunct="1">
              <a:buNone/>
            </a:pPr>
            <a:r>
              <a:rPr lang="en-US" altLang="ja-JP" b="1" dirty="0">
                <a:solidFill>
                  <a:srgbClr val="000090"/>
                </a:solidFill>
                <a:latin typeface="Arial Black" charset="0"/>
                <a:ea typeface="Arial Black" charset="0"/>
                <a:cs typeface="Arial Black" charset="0"/>
              </a:rPr>
              <a:t>3</a:t>
            </a:r>
            <a:r>
              <a:rPr lang="ja-JP" altLang="en-US" b="1" dirty="0">
                <a:solidFill>
                  <a:srgbClr val="000090"/>
                </a:solidFill>
                <a:latin typeface="Arial Black" charset="0"/>
                <a:ea typeface="Arial Black" charset="0"/>
                <a:cs typeface="Arial Black" charset="0"/>
              </a:rPr>
              <a:t>つの質問</a:t>
            </a:r>
            <a:endParaRPr lang="en-GB" b="1"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何と言っているのか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内容</a:t>
            </a:r>
            <a:endParaRPr lang="en-US" altLang="ja-JP" b="1" u="sng" dirty="0">
              <a:solidFill>
                <a:srgbClr val="000090"/>
              </a:solidFill>
              <a:latin typeface="Arial Black" charset="0"/>
              <a:ea typeface="Arial Black" charset="0"/>
              <a:cs typeface="Arial Black" charset="0"/>
            </a:endParaRPr>
          </a:p>
          <a:p>
            <a:pPr marL="400050" lvl="1" indent="0" eaLnBrk="1" hangingPunct="1">
              <a:buNone/>
            </a:pPr>
            <a:r>
              <a:rPr lang="ja-JP" altLang="en-US" sz="1050" dirty="0">
                <a:solidFill>
                  <a:srgbClr val="000080"/>
                </a:solidFill>
                <a:effectLst/>
                <a:latin typeface="ＭＳ Ｐゴシック" panose="020B0600070205080204" pitchFamily="50" charset="-128"/>
                <a:ea typeface="ＭＳ Ｐゴシック" panose="020B0600070205080204" pitchFamily="50" charset="-128"/>
              </a:rPr>
              <a:t>パウロはいつも、神の前にも人の前にも責められることのない良心を保つようと最善を尽くしています。彼の同胞に対しても同様に施している。</a:t>
            </a:r>
            <a:endParaRPr lang="en-US" altLang="ja-JP" sz="1050" dirty="0">
              <a:solidFill>
                <a:srgbClr val="000080"/>
              </a:solidFill>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050" dirty="0">
                <a:solidFill>
                  <a:srgbClr val="000080"/>
                </a:solidFill>
                <a:effectLst/>
                <a:latin typeface="ＭＳ Ｐゴシック" panose="020B0600070205080204" pitchFamily="50" charset="-128"/>
                <a:ea typeface="ＭＳ Ｐゴシック" panose="020B0600070205080204" pitchFamily="50" charset="-128"/>
              </a:rPr>
              <a:t>供え物のことでパウロは清めを受けて宮の中にいたのを彼らに見られたのですが別に群衆もおらず、騒ぎもありませんでした。アジアから来た幾人かのユダヤ人がおりました。もしも彼らに私について何か非難したいことがあるなら、自分で閣下の前に来て訴えるべきです。議会の前に立っていた時にパウロがどんな不正を見つけたか言わせて下さい。パウロはただ一言「死者の復活のことで、私はきょう、あなた方の前で裁かれてているのです」と叫んだにすぎません。ペリクス提督はこの道について詳しい知識を持っていたので千人隊長ルシアが下って来る時あなたがたの事件を解決することにし、裁判を延期した。百人隊長にパウロを監禁、ある程度の自由を与え友人たちが世話をすることを許した。ペリクスと妻シルドラはパウロからキリスト・イエスを信じる信仰について話を聞いた。ペリクスは、恐れを感じ「今は帰ってよい。折を見てまた呼び出そう」と言った。ペリクスは、パウロから金をもらいたい下心があったので幾度も呼び出し話し合た。二年後ポルキオ・フェストが後任となったがペリクスはユダヤ人に恩を売ろうとしてパウロを牢につないだままにしておいた。</a:t>
            </a:r>
            <a:endParaRPr lang="en-US" altLang="ja-JP" sz="900" b="1" dirty="0">
              <a:solidFill>
                <a:srgbClr val="000090"/>
              </a:solidFill>
              <a:latin typeface="Arial Black" charset="0"/>
              <a:ea typeface="Arial Black" charset="0"/>
              <a:cs typeface="Arial Black" charset="0"/>
            </a:endParaRPr>
          </a:p>
          <a:p>
            <a:pPr marL="400050" lvl="1" indent="0" eaLnBrk="1" hangingPunct="1">
              <a:buNone/>
            </a:pPr>
            <a:r>
              <a:rPr lang="en-US" altLang="ja-JP" b="1" dirty="0">
                <a:solidFill>
                  <a:srgbClr val="000090"/>
                </a:solidFill>
                <a:latin typeface="Arial Black" charset="0"/>
                <a:ea typeface="Arial Black" charset="0"/>
                <a:cs typeface="Arial Black" charset="0"/>
              </a:rPr>
              <a:t>B</a:t>
            </a:r>
            <a:r>
              <a:rPr lang="en-US" altLang="ja-JP" b="1" dirty="0">
                <a:solidFill>
                  <a:srgbClr val="000080"/>
                </a:solidFill>
                <a:latin typeface="ＭＳ Ｐゴシック" panose="020B0600070205080204" pitchFamily="50" charset="-128"/>
                <a:ea typeface="ＭＳ Ｐゴシック" panose="020B0600070205080204" pitchFamily="50" charset="-128"/>
                <a:cs typeface="Arial Black" charset="0"/>
              </a:rPr>
              <a:t>:</a:t>
            </a:r>
            <a:r>
              <a:rPr lang="ja-JP" altLang="en-US" b="1" dirty="0">
                <a:solidFill>
                  <a:srgbClr val="000090"/>
                </a:solidFill>
                <a:latin typeface="Arial Black" charset="0"/>
                <a:ea typeface="Arial Black" charset="0"/>
                <a:cs typeface="Arial Black" charset="0"/>
              </a:rPr>
              <a:t>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発見</a:t>
            </a:r>
            <a:endParaRPr lang="en-US" altLang="ja-JP" b="1" u="sng" dirty="0">
              <a:solidFill>
                <a:srgbClr val="000090"/>
              </a:solidFill>
              <a:latin typeface="Arial Black" charset="0"/>
              <a:ea typeface="Arial Black" charset="0"/>
              <a:cs typeface="Arial Black" charset="0"/>
            </a:endParaRPr>
          </a:p>
          <a:p>
            <a:pPr marL="400050" lvl="1" indent="0" eaLnBrk="1" hangingPunct="1">
              <a:buNone/>
            </a:pPr>
            <a:r>
              <a:rPr lang="ja-JP" altLang="en-US" sz="1050" dirty="0">
                <a:effectLst/>
                <a:latin typeface="ＭＳ Ｐゴシック" panose="020B0600070205080204" pitchFamily="50" charset="-128"/>
                <a:ea typeface="ＭＳ Ｐゴシック" panose="020B0600070205080204" pitchFamily="50" charset="-128"/>
              </a:rPr>
              <a:t>パウロは自分の良心のために行ったと証言し、第</a:t>
            </a:r>
            <a:r>
              <a:rPr lang="en-US" altLang="ja-JP" sz="1050" dirty="0">
                <a:effectLst/>
                <a:latin typeface="ＭＳ Ｐゴシック" panose="020B0600070205080204" pitchFamily="50" charset="-128"/>
                <a:ea typeface="ＭＳ Ｐゴシック" panose="020B0600070205080204" pitchFamily="50" charset="-128"/>
              </a:rPr>
              <a:t>3</a:t>
            </a:r>
            <a:r>
              <a:rPr lang="ja-JP" altLang="en-US" sz="1050" dirty="0">
                <a:effectLst/>
                <a:latin typeface="ＭＳ Ｐゴシック" panose="020B0600070205080204" pitchFamily="50" charset="-128"/>
                <a:ea typeface="ＭＳ Ｐゴシック" panose="020B0600070205080204" pitchFamily="50" charset="-128"/>
              </a:rPr>
              <a:t>回伝道旅行中の献金をエルサレムの教会にもたらすために来た。このかなりの献金を自らの手で届けたかった。テルトの訴えは、パウロが宮にいた人たちを騒がせた、しかしその当事者たちはだれも証言するものはいなかった。</a:t>
            </a:r>
            <a:endParaRPr lang="en-US" altLang="ja-JP" sz="1050" dirty="0">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050" dirty="0">
                <a:latin typeface="ＭＳ Ｐゴシック" panose="020B0600070205080204" pitchFamily="50" charset="-128"/>
                <a:ea typeface="ＭＳ Ｐゴシック" panose="020B0600070205080204" pitchFamily="50" charset="-128"/>
              </a:rPr>
              <a:t>パウロは本当の問題はよみがえりであり、これが福音のメッセージの一番中心にあること。</a:t>
            </a:r>
            <a:endParaRPr lang="en-US" altLang="ja-JP" sz="1050" dirty="0">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050" dirty="0">
                <a:effectLst/>
                <a:latin typeface="ＭＳ Ｐゴシック" panose="020B0600070205080204" pitchFamily="50" charset="-128"/>
                <a:ea typeface="ＭＳ Ｐゴシック" panose="020B0600070205080204" pitchFamily="50" charset="-128"/>
              </a:rPr>
              <a:t>キリストは私たちの罪の為に死なれ、葬られ、三日目によみがえらされました。キリストの死とよみがえりです。</a:t>
            </a:r>
            <a:endParaRPr lang="en-US" altLang="ja-JP" sz="1050" dirty="0">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050" dirty="0">
                <a:latin typeface="ＭＳ Ｐゴシック" panose="020B0600070205080204" pitchFamily="50" charset="-128"/>
                <a:ea typeface="ＭＳ Ｐゴシック" panose="020B0600070205080204" pitchFamily="50" charset="-128"/>
              </a:rPr>
              <a:t>ペリクスは、このこと知っていた。パウロを釈放すべきでしたが、抜け目ない政治家なので裁判を延期して、かなりの自由を与えつつ囚人として留めていた。</a:t>
            </a:r>
            <a:endParaRPr lang="en-US" altLang="ja-JP" sz="1050" dirty="0">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050" dirty="0">
                <a:effectLst/>
                <a:latin typeface="ＭＳ Ｐゴシック" panose="020B0600070205080204" pitchFamily="50" charset="-128"/>
                <a:ea typeface="ＭＳ Ｐゴシック" panose="020B0600070205080204" pitchFamily="50" charset="-128"/>
              </a:rPr>
              <a:t>パウロがペリクスとドルシラの前でキリスト・イエスを信じる信仰の証をした。彼らの救いの機会が与えられ、御国のドアが開かれた。</a:t>
            </a:r>
            <a:endParaRPr lang="en-US" altLang="ja-JP" sz="1050" dirty="0">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ja-JP" altLang="en-US" sz="1050" dirty="0">
                <a:latin typeface="ＭＳ Ｐゴシック" panose="020B0600070205080204" pitchFamily="50" charset="-128"/>
                <a:ea typeface="ＭＳ Ｐゴシック" panose="020B0600070205080204" pitchFamily="50" charset="-128"/>
              </a:rPr>
              <a:t>パウロは、無罪か有罪かのべきでしたが</a:t>
            </a:r>
            <a:r>
              <a:rPr lang="en-US" altLang="ja-JP" sz="1050" dirty="0">
                <a:latin typeface="ＭＳ Ｐゴシック" panose="020B0600070205080204" pitchFamily="50" charset="-128"/>
                <a:ea typeface="ＭＳ Ｐゴシック" panose="020B0600070205080204" pitchFamily="50" charset="-128"/>
              </a:rPr>
              <a:t>2</a:t>
            </a:r>
            <a:r>
              <a:rPr lang="ja-JP" altLang="en-US" sz="1050" dirty="0">
                <a:latin typeface="ＭＳ Ｐゴシック" panose="020B0600070205080204" pitchFamily="50" charset="-128"/>
                <a:ea typeface="ＭＳ Ｐゴシック" panose="020B0600070205080204" pitchFamily="50" charset="-128"/>
              </a:rPr>
              <a:t>年間も牢につないだままされるべきではなかた。</a:t>
            </a:r>
            <a:endParaRPr lang="en-US" altLang="ja-JP" sz="1050" dirty="0">
              <a:effectLst/>
              <a:latin typeface="ＭＳ Ｐゴシック" panose="020B0600070205080204" pitchFamily="50" charset="-128"/>
              <a:ea typeface="ＭＳ Ｐゴシック" panose="020B0600070205080204" pitchFamily="50" charset="-128"/>
            </a:endParaRPr>
          </a:p>
          <a:p>
            <a:pPr marL="400050" lvl="1" indent="0" eaLnBrk="1" hangingPunct="1">
              <a:buNone/>
            </a:pPr>
            <a:r>
              <a:rPr lang="en-US" altLang="ja-JP" b="1" dirty="0">
                <a:solidFill>
                  <a:srgbClr val="000090"/>
                </a:solidFill>
                <a:latin typeface="Arial Black" charset="0"/>
                <a:ea typeface="Arial Black" charset="0"/>
                <a:cs typeface="Arial Black" charset="0"/>
              </a:rPr>
              <a:t>C:</a:t>
            </a:r>
            <a:r>
              <a:rPr lang="ja-JP" altLang="en-US" b="1" dirty="0">
                <a:solidFill>
                  <a:srgbClr val="000090"/>
                </a:solidFill>
                <a:latin typeface="Arial Black" charset="0"/>
                <a:ea typeface="Arial Black" charset="0"/>
                <a:cs typeface="Arial Black" charset="0"/>
              </a:rPr>
              <a:t>私にとってどういう意味なのか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適応</a:t>
            </a:r>
            <a:endParaRPr lang="en-US" altLang="ja-JP" b="1" dirty="0">
              <a:solidFill>
                <a:srgbClr val="000090"/>
              </a:solidFill>
              <a:latin typeface="Arial Black" charset="0"/>
              <a:ea typeface="Arial Black" charset="0"/>
              <a:cs typeface="Arial Black" charset="0"/>
            </a:endParaRPr>
          </a:p>
          <a:p>
            <a:pPr marL="400050" lvl="1" indent="0" eaLnBrk="1" hangingPunct="1">
              <a:buNone/>
            </a:pPr>
            <a:r>
              <a:rPr lang="ja-JP" altLang="en-US" sz="1400" dirty="0">
                <a:solidFill>
                  <a:srgbClr val="000090"/>
                </a:solidFill>
                <a:latin typeface="Arial Black" charset="0"/>
                <a:ea typeface="Arial Black" charset="0"/>
                <a:cs typeface="Arial Black" charset="0"/>
              </a:rPr>
              <a:t>日々の生活で私は、刑務所内において囚人と接するにあたりこのことを肝に銘じて証していきたい。</a:t>
            </a:r>
            <a:endParaRPr lang="en-GB" sz="1400" dirty="0">
              <a:solidFill>
                <a:srgbClr val="000090"/>
              </a:solidFill>
              <a:latin typeface="Arial Black" charset="0"/>
              <a:ea typeface="Arial Black" charset="0"/>
              <a:cs typeface="Arial Black" charset="0"/>
            </a:endParaRPr>
          </a:p>
        </p:txBody>
      </p:sp>
    </p:spTree>
    <p:extLst>
      <p:ext uri="{BB962C8B-B14F-4D97-AF65-F5344CB8AC3E}">
        <p14:creationId xmlns:p14="http://schemas.microsoft.com/office/powerpoint/2010/main" val="182007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bwMode="auto">
          <a:xfrm>
            <a:off x="685800" y="2362200"/>
            <a:ext cx="2667000" cy="3733800"/>
          </a:xfrm>
        </p:spPr>
        <p:txBody>
          <a:bodyPr wrap="square" lIns="91440" tIns="45720" rIns="91440" bIns="45720" numCol="1" anchor="t" anchorCtr="0" compatLnSpc="1">
            <a:prstTxWarp prst="textNoShape">
              <a:avLst/>
            </a:prstTxWarp>
          </a:bodyPr>
          <a:lstStyle/>
          <a:p>
            <a:pPr eaLnBrk="1" hangingPunct="1">
              <a:defRPr/>
            </a:pPr>
            <a:r>
              <a:rPr lang="ja-JP" altLang="en-US" b="1" dirty="0">
                <a:solidFill>
                  <a:schemeClr val="folHlink"/>
                </a:solidFill>
                <a:latin typeface="Arial" charset="0"/>
                <a:cs typeface="+mn-cs"/>
              </a:rPr>
              <a:t>誰が</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何を</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いつ</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どこで</a:t>
            </a:r>
            <a:r>
              <a:rPr lang="en-GB" b="1" dirty="0">
                <a:solidFill>
                  <a:schemeClr val="folHlink"/>
                </a:solidFill>
                <a:latin typeface="Arial" charset="0"/>
                <a:cs typeface="+mn-cs"/>
              </a:rPr>
              <a:t>?</a:t>
            </a:r>
          </a:p>
          <a:p>
            <a:pPr eaLnBrk="1" hangingPunct="1">
              <a:defRPr/>
            </a:pPr>
            <a:r>
              <a:rPr lang="ja-JP" altLang="en-US" b="1" dirty="0">
                <a:solidFill>
                  <a:schemeClr val="folHlink"/>
                </a:solidFill>
                <a:latin typeface="Arial" charset="0"/>
                <a:cs typeface="+mn-cs"/>
              </a:rPr>
              <a:t>如何に</a:t>
            </a:r>
            <a:r>
              <a:rPr lang="en-GB" b="1" dirty="0">
                <a:solidFill>
                  <a:schemeClr val="folHlink"/>
                </a:solidFill>
                <a:latin typeface="Arial" charset="0"/>
                <a:cs typeface="+mn-cs"/>
              </a:rPr>
              <a:t>?</a:t>
            </a:r>
          </a:p>
        </p:txBody>
      </p:sp>
      <p:sp>
        <p:nvSpPr>
          <p:cNvPr id="21508" name="Text Box 4"/>
          <p:cNvSpPr txBox="1">
            <a:spLocks noChangeArrowheads="1"/>
          </p:cNvSpPr>
          <p:nvPr/>
        </p:nvSpPr>
        <p:spPr bwMode="auto">
          <a:xfrm>
            <a:off x="3124200" y="2362200"/>
            <a:ext cx="5791200" cy="440120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パウロがペリクス提督に対し</a:t>
            </a:r>
            <a:endPar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endParaRP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キリストの復活について</a:t>
            </a:r>
            <a:endPar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endParaRP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使徒行伝</a:t>
            </a:r>
            <a:r>
              <a:rPr kumimoji="0" lang="en-US" altLang="ja-JP"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BC30-60</a:t>
            </a: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　</a:t>
            </a:r>
            <a:r>
              <a:rPr kumimoji="0" lang="en-US" altLang="ja-JP"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30</a:t>
            </a: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年間</a:t>
            </a:r>
            <a:r>
              <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 	</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 </a:t>
            </a: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カイザリア　裁判所　法廷</a:t>
            </a:r>
            <a:endPar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endParaRP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 </a:t>
            </a:r>
            <a:r>
              <a:rPr kumimoji="0" lang="ja-JP" altLang="en-US"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イエスは、私たちの「罪の為に死なれ、葬られ、三日目によみがえらされました。この真実を大胆に語りかけた。</a:t>
            </a:r>
            <a:endParaRPr kumimoji="0" lang="en-GB" sz="2800" b="1" i="0" u="none" strike="noStrike" kern="1200" cap="none" spc="0" normalizeH="0" baseline="0" noProof="0" dirty="0">
              <a:ln>
                <a:noFill/>
              </a:ln>
              <a:solidFill>
                <a:srgbClr val="000090"/>
              </a:solidFill>
              <a:effectLst/>
              <a:uLnTx/>
              <a:uFillTx/>
              <a:latin typeface="Arial Black" charset="0"/>
              <a:ea typeface="Arial Black" charset="0"/>
              <a:cs typeface="Arial Black" charset="0"/>
            </a:endParaRPr>
          </a:p>
        </p:txBody>
      </p:sp>
      <p:sp>
        <p:nvSpPr>
          <p:cNvPr id="7" name="Rectangle 2"/>
          <p:cNvSpPr txBox="1">
            <a:spLocks noChangeArrowheads="1"/>
          </p:cNvSpPr>
          <p:nvPr/>
        </p:nvSpPr>
        <p:spPr bwMode="auto">
          <a:xfrm>
            <a:off x="685800" y="838200"/>
            <a:ext cx="7772400" cy="685800"/>
          </a:xfrm>
          <a:prstGeom prst="rect">
            <a:avLst/>
          </a:prstGeom>
        </p:spPr>
        <p:txBody>
          <a:bodyP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32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内　容</a:t>
            </a:r>
            <a:br>
              <a:rPr kumimoji="0" lang="en-GB" altLang="ja-JP" sz="32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br>
            <a:r>
              <a:rPr kumimoji="0" lang="ja-JP" altLang="en-US" sz="3200" b="1" i="0" u="none" strike="noStrike" kern="1200" cap="none" spc="0" normalizeH="0" baseline="0" noProof="0" dirty="0">
                <a:ln>
                  <a:noFill/>
                </a:ln>
                <a:solidFill>
                  <a:srgbClr val="000090"/>
                </a:solidFill>
                <a:effectLst/>
                <a:uLnTx/>
                <a:uFillTx/>
                <a:latin typeface="Arial Black" charset="0"/>
                <a:ea typeface="Arial Black" charset="0"/>
                <a:cs typeface="Arial Black" charset="0"/>
              </a:rPr>
              <a:t>何を言っているのか発見する。</a:t>
            </a:r>
            <a:endParaRPr kumimoji="0" lang="en-GB" sz="2800" b="0" i="1" u="none" strike="noStrike" kern="0" cap="none" spc="0" normalizeH="0" baseline="0" noProof="0" dirty="0">
              <a:ln>
                <a:noFill/>
              </a:ln>
              <a:solidFill>
                <a:srgbClr val="000090"/>
              </a:solidFill>
              <a:effectLst/>
              <a:uLnTx/>
              <a:uFillTx/>
              <a:latin typeface="Arial Black"/>
              <a:ea typeface="ＭＳ Ｐゴシック"/>
              <a:cs typeface="Arial Black"/>
            </a:endParaRPr>
          </a:p>
        </p:txBody>
      </p:sp>
    </p:spTree>
    <p:extLst>
      <p:ext uri="{BB962C8B-B14F-4D97-AF65-F5344CB8AC3E}">
        <p14:creationId xmlns:p14="http://schemas.microsoft.com/office/powerpoint/2010/main" val="3432450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2" end="2"/>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3" end="3"/>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50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bwMode="auto">
          <a:xfrm>
            <a:off x="914400" y="2819400"/>
            <a:ext cx="7772400" cy="1371600"/>
          </a:xfrm>
          <a:noFill/>
          <a:ln>
            <a:miter lim="800000"/>
            <a:headEnd/>
            <a:tailEnd/>
          </a:ln>
        </p:spPr>
        <p:txBody>
          <a:bodyPr wrap="square" lIns="91440" tIns="45720" rIns="91440" bIns="45720" numCol="1" anchor="t" anchorCtr="0" compatLnSpc="1">
            <a:prstTxWarp prst="textNoShape">
              <a:avLst/>
            </a:prstTxWarp>
          </a:bodyPr>
          <a:lstStyle/>
          <a:p>
            <a:pPr eaLnBrk="1" hangingPunct="1">
              <a:lnSpc>
                <a:spcPct val="90000"/>
              </a:lnSpc>
              <a:buFontTx/>
              <a:buNone/>
            </a:pPr>
            <a:r>
              <a:rPr lang="ja-JP" altLang="en-US" sz="2000" b="1" dirty="0">
                <a:solidFill>
                  <a:srgbClr val="000090"/>
                </a:solidFill>
                <a:latin typeface="Arial Black" charset="0"/>
                <a:ea typeface="Arial Black" charset="0"/>
                <a:cs typeface="Arial Black" charset="0"/>
              </a:rPr>
              <a:t>今日の聖書箇所からは、</a:t>
            </a:r>
            <a:endParaRPr lang="en-GB" sz="2000" b="1" dirty="0">
              <a:solidFill>
                <a:srgbClr val="000090"/>
              </a:solidFill>
              <a:latin typeface="Arial Black" charset="0"/>
              <a:ea typeface="Arial Black" charset="0"/>
              <a:cs typeface="Arial Black" charset="0"/>
            </a:endParaRPr>
          </a:p>
          <a:p>
            <a:pPr eaLnBrk="1" hangingPunct="1">
              <a:lnSpc>
                <a:spcPct val="90000"/>
              </a:lnSpc>
            </a:pPr>
            <a:r>
              <a:rPr lang="ja-JP" altLang="en-US" sz="2000" b="1" dirty="0">
                <a:solidFill>
                  <a:srgbClr val="000090"/>
                </a:solidFill>
                <a:latin typeface="Arial Black" charset="0"/>
                <a:ea typeface="Arial Black" charset="0"/>
                <a:cs typeface="Arial Black" charset="0"/>
              </a:rPr>
              <a:t>私に教えているのか？雄弁な弁護士ということを発見する。</a:t>
            </a:r>
            <a:endParaRPr lang="en-GB" sz="2000" b="1" dirty="0">
              <a:solidFill>
                <a:srgbClr val="000090"/>
              </a:solidFill>
              <a:latin typeface="Arial Black" charset="0"/>
              <a:ea typeface="Arial Black" charset="0"/>
              <a:cs typeface="Arial Black" charset="0"/>
            </a:endParaRPr>
          </a:p>
          <a:p>
            <a:pPr eaLnBrk="1" hangingPunct="1">
              <a:lnSpc>
                <a:spcPct val="90000"/>
              </a:lnSpc>
            </a:pPr>
            <a:r>
              <a:rPr lang="ja-JP" altLang="en-US" sz="2000" b="1" dirty="0">
                <a:solidFill>
                  <a:srgbClr val="000090"/>
                </a:solidFill>
                <a:latin typeface="Arial Black" charset="0"/>
                <a:ea typeface="Arial Black" charset="0"/>
                <a:cs typeface="Arial Black" charset="0"/>
              </a:rPr>
              <a:t>私を戒めしているのか？世の中の動きを目先の事象だけで判断しない。</a:t>
            </a:r>
            <a:endParaRPr lang="en-GB" sz="2000" b="1" dirty="0">
              <a:solidFill>
                <a:srgbClr val="000090"/>
              </a:solidFill>
              <a:latin typeface="Arial Black" charset="0"/>
              <a:ea typeface="Arial Black" charset="0"/>
              <a:cs typeface="Arial Black" charset="0"/>
            </a:endParaRPr>
          </a:p>
          <a:p>
            <a:pPr eaLnBrk="1" hangingPunct="1">
              <a:lnSpc>
                <a:spcPct val="90000"/>
              </a:lnSpc>
            </a:pPr>
            <a:r>
              <a:rPr lang="ja-JP" altLang="en-US" sz="2000" b="1" dirty="0">
                <a:solidFill>
                  <a:srgbClr val="000090"/>
                </a:solidFill>
                <a:latin typeface="Arial Black" charset="0"/>
                <a:ea typeface="Arial Black" charset="0"/>
                <a:cs typeface="Arial Black" charset="0"/>
              </a:rPr>
              <a:t>私を矯正しているのか？自らで気が付かせる。</a:t>
            </a:r>
            <a:endParaRPr lang="en-GB" sz="2000" b="1" dirty="0">
              <a:solidFill>
                <a:srgbClr val="000090"/>
              </a:solidFill>
              <a:latin typeface="Arial Black" charset="0"/>
              <a:ea typeface="Arial Black" charset="0"/>
              <a:cs typeface="Arial Black" charset="0"/>
            </a:endParaRPr>
          </a:p>
          <a:p>
            <a:pPr eaLnBrk="1" hangingPunct="1">
              <a:lnSpc>
                <a:spcPct val="90000"/>
              </a:lnSpc>
            </a:pPr>
            <a:r>
              <a:rPr lang="ja-JP" altLang="en-US" sz="2000" b="1" dirty="0">
                <a:solidFill>
                  <a:srgbClr val="000090"/>
                </a:solidFill>
                <a:latin typeface="Arial Black" charset="0"/>
                <a:ea typeface="Arial Black" charset="0"/>
                <a:cs typeface="Arial Black" charset="0"/>
              </a:rPr>
              <a:t>義について私を訓練しているのか？今回の聖書箇所は、イエスを信じてイエスの御名によって命をえる為であることを学んだ。</a:t>
            </a:r>
            <a:endParaRPr lang="en-US" altLang="ja-JP" sz="2000" b="1" dirty="0">
              <a:solidFill>
                <a:srgbClr val="000090"/>
              </a:solidFill>
              <a:latin typeface="Arial Black" charset="0"/>
              <a:ea typeface="Arial Black" charset="0"/>
              <a:cs typeface="Arial Black" charset="0"/>
            </a:endParaRPr>
          </a:p>
          <a:p>
            <a:pPr eaLnBrk="1" hangingPunct="1">
              <a:lnSpc>
                <a:spcPct val="90000"/>
              </a:lnSpc>
            </a:pPr>
            <a:r>
              <a:rPr lang="ja-JP" altLang="en-US" sz="2000" b="1" dirty="0">
                <a:solidFill>
                  <a:srgbClr val="000090"/>
                </a:solidFill>
                <a:latin typeface="Arial Black" charset="0"/>
                <a:ea typeface="Arial Black" charset="0"/>
                <a:cs typeface="Arial Black" charset="0"/>
              </a:rPr>
              <a:t>いかなる状況下においても、福音を述べるチャンスを逃さない。（日米協会新年会において前田総領事に刑務所伝道を通じて福音を語った）</a:t>
            </a:r>
            <a:endParaRPr lang="en-GB" sz="2000" b="1" dirty="0">
              <a:solidFill>
                <a:srgbClr val="000090"/>
              </a:solidFill>
              <a:latin typeface="Arial Black" charset="0"/>
              <a:ea typeface="Arial Black" charset="0"/>
              <a:cs typeface="Arial Black" charset="0"/>
            </a:endParaRPr>
          </a:p>
          <a:p>
            <a:pPr eaLnBrk="1" hangingPunct="1">
              <a:lnSpc>
                <a:spcPct val="90000"/>
              </a:lnSpc>
              <a:buFontTx/>
              <a:buNone/>
            </a:pPr>
            <a:endParaRPr lang="en-GB" b="1" dirty="0">
              <a:solidFill>
                <a:srgbClr val="000090"/>
              </a:solidFill>
              <a:latin typeface="Arial Black" charset="0"/>
              <a:ea typeface="Arial Black" charset="0"/>
              <a:cs typeface="Arial Black" charset="0"/>
            </a:endParaRPr>
          </a:p>
        </p:txBody>
      </p:sp>
      <p:sp>
        <p:nvSpPr>
          <p:cNvPr id="31747" name="Rectangle 2"/>
          <p:cNvSpPr>
            <a:spLocks noGrp="1" noChangeArrowheads="1"/>
          </p:cNvSpPr>
          <p:nvPr>
            <p:ph type="title"/>
          </p:nvPr>
        </p:nvSpPr>
        <p:spPr bwMode="auto">
          <a:xfrm>
            <a:off x="-152400" y="1219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2800" b="1" dirty="0">
                <a:solidFill>
                  <a:srgbClr val="000090"/>
                </a:solidFill>
                <a:latin typeface="Arial Black" charset="0"/>
                <a:ea typeface="Arial Black" charset="0"/>
                <a:cs typeface="Arial Black" charset="0"/>
              </a:rPr>
              <a:t>適　応</a:t>
            </a:r>
            <a:br>
              <a:rPr lang="en-GB" altLang="ja-JP" sz="2800" b="1" dirty="0">
                <a:solidFill>
                  <a:srgbClr val="000090"/>
                </a:solidFill>
                <a:latin typeface="Arial Black" charset="0"/>
                <a:ea typeface="Arial Black" charset="0"/>
                <a:cs typeface="Arial Black" charset="0"/>
              </a:rPr>
            </a:br>
            <a:r>
              <a:rPr lang="ja-JP" altLang="en-US" sz="2800" b="1" dirty="0">
                <a:solidFill>
                  <a:srgbClr val="000090"/>
                </a:solidFill>
                <a:latin typeface="Arial Black" charset="0"/>
                <a:ea typeface="Arial Black" charset="0"/>
                <a:cs typeface="Arial Black" charset="0"/>
              </a:rPr>
              <a:t>私にとってどういう意味なのか。</a:t>
            </a:r>
            <a:r>
              <a:rPr lang="en-GB" altLang="ja-JP" sz="2800" b="1" dirty="0">
                <a:solidFill>
                  <a:srgbClr val="000090"/>
                </a:solidFill>
                <a:latin typeface="Arial Black" charset="0"/>
                <a:ea typeface="Arial Black" charset="0"/>
                <a:cs typeface="Arial Black" charset="0"/>
              </a:rPr>
              <a:t> </a:t>
            </a:r>
            <a:endParaRPr lang="en-GB" sz="2800" b="1" dirty="0">
              <a:solidFill>
                <a:srgbClr val="000090"/>
              </a:solidFill>
              <a:latin typeface="Arial Black" charset="0"/>
              <a:ea typeface="Arial Black" charset="0"/>
              <a:cs typeface="Arial Black" charset="0"/>
            </a:endParaRPr>
          </a:p>
        </p:txBody>
      </p:sp>
    </p:spTree>
    <p:extLst>
      <p:ext uri="{BB962C8B-B14F-4D97-AF65-F5344CB8AC3E}">
        <p14:creationId xmlns:p14="http://schemas.microsoft.com/office/powerpoint/2010/main" val="303018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2" end="2"/>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1"/>
          </p:nvPr>
        </p:nvSpPr>
        <p:spPr>
          <a:xfrm>
            <a:off x="7236296" y="6428184"/>
            <a:ext cx="1905000" cy="457200"/>
          </a:xfrm>
          <a:noFill/>
        </p:spPr>
        <p:txBody>
          <a:bodyPr/>
          <a:lstStyle/>
          <a:p>
            <a:fld id="{0669427E-229D-A54D-8074-DEC185CB13E7}" type="slidenum">
              <a:rPr lang="en-US" altLang="ko-KR"/>
              <a:pPr/>
              <a:t>23</a:t>
            </a:fld>
            <a:endParaRPr lang="en-US" altLang="ko-KR"/>
          </a:p>
        </p:txBody>
      </p:sp>
      <p:sp>
        <p:nvSpPr>
          <p:cNvPr id="48131" name="Text Box 2"/>
          <p:cNvSpPr txBox="1">
            <a:spLocks noChangeArrowheads="1"/>
          </p:cNvSpPr>
          <p:nvPr/>
        </p:nvSpPr>
        <p:spPr bwMode="auto">
          <a:xfrm>
            <a:off x="3153609" y="2888397"/>
            <a:ext cx="2420856" cy="1015663"/>
          </a:xfrm>
          <a:prstGeom prst="rect">
            <a:avLst/>
          </a:prstGeom>
          <a:noFill/>
          <a:ln w="9525">
            <a:noFill/>
            <a:miter lim="800000"/>
            <a:headEnd/>
            <a:tailEnd/>
          </a:ln>
        </p:spPr>
        <p:txBody>
          <a:bodyPr wrap="none">
            <a:prstTxWarp prst="textNoShape">
              <a:avLst/>
            </a:prstTxWarp>
            <a:spAutoFit/>
          </a:bodyPr>
          <a:lstStyle/>
          <a:p>
            <a:pPr algn="ctr">
              <a:lnSpc>
                <a:spcPct val="100000"/>
              </a:lnSpc>
              <a:buFontTx/>
              <a:buNone/>
            </a:pPr>
            <a:r>
              <a:rPr lang="ja-JP" altLang="en-US" sz="6000" b="1" i="1" dirty="0">
                <a:latin typeface="Calibri" pitchFamily="34" charset="0"/>
                <a:cs typeface="Calibri" pitchFamily="34" charset="0"/>
              </a:rPr>
              <a:t>ご意見</a:t>
            </a:r>
            <a:endParaRPr lang="en-US" altLang="ko-KR" sz="6000" b="1" i="1" dirty="0">
              <a:latin typeface="Calibri" pitchFamily="34" charset="0"/>
              <a:cs typeface="Calibri" pitchFamily="34" charset="0"/>
            </a:endParaRPr>
          </a:p>
        </p:txBody>
      </p:sp>
    </p:spTree>
    <p:extLst>
      <p:ext uri="{BB962C8B-B14F-4D97-AF65-F5344CB8AC3E}">
        <p14:creationId xmlns:p14="http://schemas.microsoft.com/office/powerpoint/2010/main" val="425079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371600"/>
            <a:ext cx="8915400" cy="2800767"/>
          </a:xfrm>
          <a:prstGeom prst="rect">
            <a:avLst/>
          </a:prstGeom>
          <a:noFill/>
          <a:ln w="9525">
            <a:noFill/>
            <a:miter lim="800000"/>
            <a:headEnd/>
            <a:tailEnd/>
          </a:ln>
        </p:spPr>
        <p:txBody>
          <a:bodyPr wrap="square">
            <a:prstTxWarp prst="textNoShape">
              <a:avLst/>
            </a:prstTxWarp>
            <a:spAutoFit/>
          </a:bodyPr>
          <a:lstStyle/>
          <a:p>
            <a:pPr>
              <a:spcBef>
                <a:spcPct val="50000"/>
              </a:spcBef>
            </a:pPr>
            <a:r>
              <a:rPr lang="ja-JP" altLang="en-US" sz="3200" dirty="0">
                <a:solidFill>
                  <a:srgbClr val="000090"/>
                </a:solidFill>
                <a:latin typeface="Arial Black" charset="0"/>
                <a:ea typeface="Arial Black" charset="0"/>
                <a:cs typeface="Arial Black" charset="0"/>
              </a:rPr>
              <a:t>１．起源</a:t>
            </a:r>
            <a:r>
              <a:rPr lang="en-GB" sz="3200" dirty="0">
                <a:solidFill>
                  <a:srgbClr val="000090"/>
                </a:solidFill>
                <a:latin typeface="Arial Black" charset="0"/>
                <a:ea typeface="Arial Black" charset="0"/>
                <a:cs typeface="Arial Black" charset="0"/>
              </a:rPr>
              <a:t> – </a:t>
            </a:r>
            <a:r>
              <a:rPr lang="ja-JP" altLang="en-US" sz="3200" dirty="0">
                <a:solidFill>
                  <a:srgbClr val="000090"/>
                </a:solidFill>
                <a:latin typeface="Arial Black" charset="0"/>
                <a:ea typeface="Arial Black" charset="0"/>
                <a:cs typeface="Arial Black" charset="0"/>
              </a:rPr>
              <a:t>私はどこから来たのか。</a:t>
            </a:r>
            <a:endParaRPr lang="en-GB" sz="3200" dirty="0">
              <a:solidFill>
                <a:srgbClr val="000090"/>
              </a:solidFill>
              <a:latin typeface="Arial Black" charset="0"/>
              <a:ea typeface="Arial Black" charset="0"/>
              <a:cs typeface="Arial Black" charset="0"/>
            </a:endParaRPr>
          </a:p>
          <a:p>
            <a:pPr>
              <a:spcBef>
                <a:spcPct val="50000"/>
              </a:spcBef>
            </a:pPr>
            <a:r>
              <a:rPr lang="ja-JP" altLang="en-US" sz="3200" dirty="0">
                <a:solidFill>
                  <a:srgbClr val="000090"/>
                </a:solidFill>
                <a:latin typeface="Arial Black" charset="0"/>
                <a:ea typeface="Arial Black" charset="0"/>
                <a:cs typeface="Arial Black" charset="0"/>
              </a:rPr>
              <a:t>２．目的</a:t>
            </a:r>
            <a:r>
              <a:rPr lang="en-GB" sz="3200" dirty="0">
                <a:solidFill>
                  <a:srgbClr val="000090"/>
                </a:solidFill>
                <a:latin typeface="Arial Black" charset="0"/>
                <a:ea typeface="Arial Black" charset="0"/>
                <a:cs typeface="Arial Black" charset="0"/>
              </a:rPr>
              <a:t> – </a:t>
            </a:r>
            <a:r>
              <a:rPr lang="ja-JP" altLang="en-US" sz="3200" dirty="0">
                <a:solidFill>
                  <a:srgbClr val="000090"/>
                </a:solidFill>
                <a:latin typeface="Arial Black" charset="0"/>
                <a:ea typeface="Arial Black" charset="0"/>
                <a:cs typeface="Arial Black" charset="0"/>
              </a:rPr>
              <a:t>私はなぜここにいるのか。</a:t>
            </a:r>
            <a:endParaRPr lang="en-GB" sz="3200" dirty="0">
              <a:solidFill>
                <a:srgbClr val="000090"/>
              </a:solidFill>
              <a:latin typeface="Arial Black" charset="0"/>
              <a:ea typeface="Arial Black" charset="0"/>
              <a:cs typeface="Arial Black" charset="0"/>
            </a:endParaRPr>
          </a:p>
          <a:p>
            <a:pPr>
              <a:spcBef>
                <a:spcPct val="50000"/>
              </a:spcBef>
            </a:pPr>
            <a:r>
              <a:rPr lang="ja-JP" altLang="en-US" sz="3200" dirty="0">
                <a:solidFill>
                  <a:srgbClr val="000090"/>
                </a:solidFill>
                <a:latin typeface="Arial Black" charset="0"/>
                <a:ea typeface="Arial Black" charset="0"/>
                <a:cs typeface="Arial Black" charset="0"/>
              </a:rPr>
              <a:t>３．道徳</a:t>
            </a:r>
            <a:r>
              <a:rPr lang="en-GB" sz="3200" dirty="0">
                <a:solidFill>
                  <a:srgbClr val="000090"/>
                </a:solidFill>
                <a:latin typeface="Arial Black" charset="0"/>
                <a:ea typeface="Arial Black" charset="0"/>
                <a:cs typeface="Arial Black" charset="0"/>
              </a:rPr>
              <a:t> </a:t>
            </a:r>
            <a:r>
              <a:rPr lang="en-GB" altLang="ja-JP" sz="3200" dirty="0">
                <a:solidFill>
                  <a:srgbClr val="000090"/>
                </a:solidFill>
                <a:latin typeface="Arial Black" charset="0"/>
                <a:ea typeface="Arial Black" charset="0"/>
                <a:cs typeface="Arial Black" charset="0"/>
              </a:rPr>
              <a:t>– </a:t>
            </a:r>
            <a:r>
              <a:rPr lang="en-GB" sz="3200" dirty="0">
                <a:solidFill>
                  <a:srgbClr val="000090"/>
                </a:solidFill>
                <a:latin typeface="Arial Black" charset="0"/>
                <a:ea typeface="Arial Black" charset="0"/>
                <a:cs typeface="Arial Black" charset="0"/>
              </a:rPr>
              <a:t> </a:t>
            </a:r>
            <a:r>
              <a:rPr lang="ja-JP" altLang="en-US" sz="3200" dirty="0">
                <a:solidFill>
                  <a:srgbClr val="000090"/>
                </a:solidFill>
                <a:latin typeface="Arial Black" charset="0"/>
                <a:ea typeface="Arial Black" charset="0"/>
                <a:cs typeface="Arial Black" charset="0"/>
              </a:rPr>
              <a:t>私はどのように振る舞うべきか。</a:t>
            </a:r>
            <a:endParaRPr lang="en-GB" sz="3200" dirty="0">
              <a:solidFill>
                <a:srgbClr val="000090"/>
              </a:solidFill>
              <a:latin typeface="Arial Black" charset="0"/>
              <a:ea typeface="Arial Black" charset="0"/>
              <a:cs typeface="Arial Black" charset="0"/>
            </a:endParaRPr>
          </a:p>
          <a:p>
            <a:pPr>
              <a:spcBef>
                <a:spcPct val="50000"/>
              </a:spcBef>
            </a:pPr>
            <a:r>
              <a:rPr lang="ja-JP" altLang="en-US" sz="3200" dirty="0">
                <a:solidFill>
                  <a:srgbClr val="000090"/>
                </a:solidFill>
                <a:latin typeface="Arial Black" charset="0"/>
                <a:ea typeface="Arial Black" charset="0"/>
                <a:cs typeface="Arial Black" charset="0"/>
              </a:rPr>
              <a:t>４．運命</a:t>
            </a:r>
            <a:r>
              <a:rPr lang="en-GB" sz="3200" dirty="0">
                <a:solidFill>
                  <a:srgbClr val="000090"/>
                </a:solidFill>
                <a:latin typeface="Arial Black" charset="0"/>
                <a:ea typeface="Arial Black" charset="0"/>
                <a:cs typeface="Arial Black" charset="0"/>
              </a:rPr>
              <a:t> – </a:t>
            </a:r>
            <a:r>
              <a:rPr lang="ja-JP" altLang="en-US" sz="3200" dirty="0">
                <a:solidFill>
                  <a:srgbClr val="000090"/>
                </a:solidFill>
                <a:latin typeface="Arial Black" charset="0"/>
                <a:ea typeface="Arial Black" charset="0"/>
                <a:cs typeface="Arial Black" charset="0"/>
              </a:rPr>
              <a:t>私はどこに行くのか。</a:t>
            </a:r>
            <a:endParaRPr lang="en-GB" sz="3200" dirty="0">
              <a:solidFill>
                <a:srgbClr val="000090"/>
              </a:solidFill>
              <a:latin typeface="Arial Black" charset="0"/>
              <a:ea typeface="Arial Black" charset="0"/>
              <a:cs typeface="Arial Black" charset="0"/>
            </a:endParaRPr>
          </a:p>
        </p:txBody>
      </p:sp>
      <p:sp>
        <p:nvSpPr>
          <p:cNvPr id="6147" name="Text Box 3"/>
          <p:cNvSpPr txBox="1">
            <a:spLocks noChangeArrowheads="1"/>
          </p:cNvSpPr>
          <p:nvPr/>
        </p:nvSpPr>
        <p:spPr bwMode="auto">
          <a:xfrm>
            <a:off x="533400" y="4572000"/>
            <a:ext cx="8305800" cy="1600438"/>
          </a:xfrm>
          <a:prstGeom prst="rect">
            <a:avLst/>
          </a:prstGeom>
          <a:noFill/>
          <a:ln w="9525">
            <a:noFill/>
            <a:miter lim="800000"/>
            <a:headEnd/>
            <a:tailEnd/>
          </a:ln>
        </p:spPr>
        <p:txBody>
          <a:bodyPr wrap="square">
            <a:prstTxWarp prst="textNoShape">
              <a:avLst/>
            </a:prstTxWarp>
            <a:spAutoFit/>
          </a:bodyPr>
          <a:lstStyle/>
          <a:p>
            <a:pPr>
              <a:spcBef>
                <a:spcPct val="50000"/>
              </a:spcBef>
            </a:pPr>
            <a:r>
              <a:rPr lang="ja-JP" altLang="en-US" sz="2800" i="1" dirty="0">
                <a:solidFill>
                  <a:srgbClr val="000090"/>
                </a:solidFill>
                <a:latin typeface="Arial Black" charset="0"/>
                <a:ea typeface="Arial Black" charset="0"/>
                <a:cs typeface="Arial Black" charset="0"/>
              </a:rPr>
              <a:t>イエスは、言われました。</a:t>
            </a:r>
            <a:r>
              <a:rPr lang="en-GB" sz="2800" i="1" dirty="0">
                <a:solidFill>
                  <a:srgbClr val="000090"/>
                </a:solidFill>
                <a:latin typeface="Arial Black" charset="0"/>
                <a:ea typeface="Arial Black" charset="0"/>
                <a:cs typeface="Arial Black" charset="0"/>
              </a:rPr>
              <a:t> </a:t>
            </a:r>
          </a:p>
          <a:p>
            <a:pPr algn="ctr">
              <a:spcBef>
                <a:spcPct val="50000"/>
              </a:spcBef>
            </a:pPr>
            <a:r>
              <a:rPr lang="ja-JP" altLang="en-GB" sz="2800" i="1" dirty="0">
                <a:solidFill>
                  <a:srgbClr val="000090"/>
                </a:solidFill>
                <a:latin typeface="Arial Black" charset="0"/>
                <a:ea typeface="Arial Black" charset="0"/>
                <a:cs typeface="Arial Black" charset="0"/>
              </a:rPr>
              <a:t>“</a:t>
            </a:r>
            <a:r>
              <a:rPr lang="ja-JP" altLang="en-US" sz="2800" i="1" dirty="0">
                <a:solidFill>
                  <a:srgbClr val="000090"/>
                </a:solidFill>
                <a:latin typeface="Arial Black" charset="0"/>
                <a:ea typeface="Arial Black" charset="0"/>
                <a:cs typeface="Arial Black" charset="0"/>
              </a:rPr>
              <a:t>私が</a:t>
            </a:r>
            <a:r>
              <a:rPr lang="en-GB" altLang="ja-JP" sz="2800" i="1" dirty="0">
                <a:solidFill>
                  <a:srgbClr val="000090"/>
                </a:solidFill>
                <a:latin typeface="Arial Black" charset="0"/>
                <a:ea typeface="Arial Black" charset="0"/>
                <a:cs typeface="Arial Black" charset="0"/>
              </a:rPr>
              <a:t> </a:t>
            </a:r>
            <a:r>
              <a:rPr lang="ja-JP" altLang="en-US" sz="2800" i="1" dirty="0">
                <a:solidFill>
                  <a:srgbClr val="000090"/>
                </a:solidFill>
                <a:latin typeface="Arial Black" charset="0"/>
                <a:ea typeface="Arial Black" charset="0"/>
                <a:cs typeface="Arial Black" charset="0"/>
              </a:rPr>
              <a:t>道であり、真理であり、いのちです。</a:t>
            </a:r>
            <a:r>
              <a:rPr lang="ja-JP" altLang="en-GB" sz="2800" i="1" dirty="0">
                <a:solidFill>
                  <a:srgbClr val="000090"/>
                </a:solidFill>
                <a:latin typeface="Arial Black" charset="0"/>
                <a:ea typeface="Arial Black" charset="0"/>
                <a:cs typeface="Arial Black" charset="0"/>
              </a:rPr>
              <a:t>”</a:t>
            </a:r>
            <a:r>
              <a:rPr lang="en-GB" altLang="ja-JP" sz="2800" i="1" dirty="0">
                <a:solidFill>
                  <a:srgbClr val="000090"/>
                </a:solidFill>
                <a:latin typeface="Arial Black" charset="0"/>
                <a:ea typeface="Arial Black" charset="0"/>
                <a:cs typeface="Arial Black" charset="0"/>
              </a:rPr>
              <a:t>                                   </a:t>
            </a:r>
            <a:r>
              <a:rPr lang="ja-JP" altLang="en-US" sz="2800" i="1" dirty="0">
                <a:solidFill>
                  <a:srgbClr val="000090"/>
                </a:solidFill>
                <a:latin typeface="Arial Black" charset="0"/>
                <a:ea typeface="Arial Black" charset="0"/>
                <a:cs typeface="Arial Black" charset="0"/>
              </a:rPr>
              <a:t>ヨハネの福音書第１４章６節</a:t>
            </a:r>
            <a:endParaRPr lang="en-GB" sz="2800" i="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6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52400" y="1600200"/>
            <a:ext cx="88392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en-US" altLang="ja-JP" sz="3200" i="1" dirty="0">
                <a:solidFill>
                  <a:srgbClr val="000090"/>
                </a:solidFill>
                <a:latin typeface="Arial Black" charset="0"/>
                <a:ea typeface="Arial Black" charset="0"/>
                <a:cs typeface="Arial Black" charset="0"/>
              </a:rPr>
              <a:t>4</a:t>
            </a:r>
            <a:r>
              <a:rPr lang="ja-JP" altLang="en-US" sz="3200" i="1" dirty="0">
                <a:solidFill>
                  <a:srgbClr val="000090"/>
                </a:solidFill>
                <a:latin typeface="Arial Black" charset="0"/>
                <a:ea typeface="Arial Black" charset="0"/>
                <a:cs typeface="Arial Black" charset="0"/>
              </a:rPr>
              <a:t>つの基本的な質問に対する</a:t>
            </a:r>
            <a:endParaRPr lang="en-US" altLang="ja-JP" sz="3200" i="1" dirty="0">
              <a:solidFill>
                <a:srgbClr val="000090"/>
              </a:solidFill>
              <a:latin typeface="Arial Black" charset="0"/>
              <a:ea typeface="Arial Black" charset="0"/>
              <a:cs typeface="Arial Black" charset="0"/>
            </a:endParaRPr>
          </a:p>
          <a:p>
            <a:pPr algn="ctr">
              <a:spcBef>
                <a:spcPct val="50000"/>
              </a:spcBef>
            </a:pPr>
            <a:r>
              <a:rPr lang="ja-JP" altLang="en-US" sz="3200" i="1" dirty="0">
                <a:solidFill>
                  <a:srgbClr val="000090"/>
                </a:solidFill>
                <a:latin typeface="Arial Black" charset="0"/>
                <a:ea typeface="Arial Black" charset="0"/>
                <a:cs typeface="Arial Black" charset="0"/>
              </a:rPr>
              <a:t>全ての答えは、聖書にあります。</a:t>
            </a:r>
            <a:endParaRPr lang="en-GB" sz="3200" i="1" dirty="0">
              <a:solidFill>
                <a:srgbClr val="000090"/>
              </a:solidFill>
              <a:latin typeface="Arial Black" charset="0"/>
              <a:ea typeface="Arial Black" charset="0"/>
              <a:cs typeface="Arial Black" charset="0"/>
            </a:endParaRPr>
          </a:p>
        </p:txBody>
      </p:sp>
      <p:sp>
        <p:nvSpPr>
          <p:cNvPr id="4" name="Text Box 3"/>
          <p:cNvSpPr txBox="1">
            <a:spLocks noChangeArrowheads="1"/>
          </p:cNvSpPr>
          <p:nvPr/>
        </p:nvSpPr>
        <p:spPr bwMode="auto">
          <a:xfrm>
            <a:off x="152400" y="3840163"/>
            <a:ext cx="8839200" cy="1323439"/>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3200" i="1" dirty="0">
                <a:solidFill>
                  <a:srgbClr val="000090"/>
                </a:solidFill>
                <a:latin typeface="Arial Black" charset="0"/>
                <a:ea typeface="Arial Black" charset="0"/>
                <a:cs typeface="Arial Black" charset="0"/>
              </a:rPr>
              <a:t>従って、私たちは個人及び団体で</a:t>
            </a:r>
            <a:endParaRPr lang="en-US" altLang="ja-JP" sz="3200" i="1" dirty="0">
              <a:solidFill>
                <a:srgbClr val="000090"/>
              </a:solidFill>
              <a:latin typeface="Arial Black" charset="0"/>
              <a:ea typeface="Arial Black" charset="0"/>
              <a:cs typeface="Arial Black" charset="0"/>
            </a:endParaRPr>
          </a:p>
          <a:p>
            <a:pPr algn="ctr">
              <a:spcBef>
                <a:spcPct val="50000"/>
              </a:spcBef>
            </a:pPr>
            <a:r>
              <a:rPr lang="ja-JP" altLang="en-US" sz="3200" i="1" dirty="0">
                <a:solidFill>
                  <a:srgbClr val="000090"/>
                </a:solidFill>
                <a:latin typeface="Arial Black" charset="0"/>
                <a:ea typeface="Arial Black" charset="0"/>
                <a:cs typeface="Arial Black" charset="0"/>
              </a:rPr>
              <a:t>聖書を学ぶ必要があります！</a:t>
            </a:r>
            <a:endParaRPr lang="en-GB" sz="3200" i="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Owner\My Documents\MMI Pictures\Russian with bible blue soft.gif"/>
          <p:cNvPicPr>
            <a:picLocks noChangeAspect="1" noChangeArrowheads="1"/>
          </p:cNvPicPr>
          <p:nvPr/>
        </p:nvPicPr>
        <p:blipFill>
          <a:blip r:embed="rId2"/>
          <a:srcRect/>
          <a:stretch>
            <a:fillRect/>
          </a:stretch>
        </p:blipFill>
        <p:spPr bwMode="auto">
          <a:xfrm>
            <a:off x="5410200" y="1295400"/>
            <a:ext cx="3267075" cy="4876800"/>
          </a:xfrm>
          <a:prstGeom prst="rect">
            <a:avLst/>
          </a:prstGeom>
          <a:noFill/>
          <a:ln w="9525">
            <a:noFill/>
            <a:miter lim="800000"/>
            <a:headEnd/>
            <a:tailEnd/>
          </a:ln>
        </p:spPr>
      </p:pic>
      <p:sp>
        <p:nvSpPr>
          <p:cNvPr id="20483" name="Text Box 3"/>
          <p:cNvSpPr txBox="1">
            <a:spLocks noChangeArrowheads="1"/>
          </p:cNvSpPr>
          <p:nvPr/>
        </p:nvSpPr>
        <p:spPr bwMode="auto">
          <a:xfrm>
            <a:off x="609600" y="1219200"/>
            <a:ext cx="4724400" cy="2123658"/>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US" sz="2800" b="1" dirty="0">
                <a:solidFill>
                  <a:srgbClr val="000090"/>
                </a:solidFill>
                <a:latin typeface="Arial Black" charset="0"/>
                <a:ea typeface="Arial Black" charset="0"/>
                <a:cs typeface="Arial Black" charset="0"/>
              </a:rPr>
              <a:t>多くの国の経験では、</a:t>
            </a:r>
            <a:r>
              <a:rPr lang="en-US" altLang="ja-JP" sz="2800" b="1" dirty="0">
                <a:solidFill>
                  <a:srgbClr val="000090"/>
                </a:solidFill>
                <a:latin typeface="Arial Black" charset="0"/>
                <a:ea typeface="Arial Black" charset="0"/>
                <a:cs typeface="Arial Black" charset="0"/>
              </a:rPr>
              <a:t>IBS</a:t>
            </a:r>
            <a:r>
              <a:rPr lang="ja-JP" altLang="en-US" sz="2800" b="1" dirty="0">
                <a:solidFill>
                  <a:srgbClr val="000090"/>
                </a:solidFill>
                <a:latin typeface="Arial Black" charset="0"/>
                <a:ea typeface="Arial Black" charset="0"/>
                <a:cs typeface="Arial Black" charset="0"/>
              </a:rPr>
              <a:t>は</a:t>
            </a:r>
            <a:r>
              <a:rPr lang="en-US" altLang="ja-JP" sz="2800" b="1" dirty="0">
                <a:solidFill>
                  <a:srgbClr val="000090"/>
                </a:solidFill>
                <a:latin typeface="Arial Black" charset="0"/>
                <a:ea typeface="Arial Black" charset="0"/>
                <a:cs typeface="Arial Black" charset="0"/>
              </a:rPr>
              <a:t>2</a:t>
            </a:r>
            <a:r>
              <a:rPr lang="ja-JP" altLang="en-US" sz="2800" b="1" dirty="0">
                <a:solidFill>
                  <a:srgbClr val="000090"/>
                </a:solidFill>
                <a:latin typeface="Arial Black" charset="0"/>
                <a:ea typeface="Arial Black" charset="0"/>
                <a:cs typeface="Arial Black" charset="0"/>
              </a:rPr>
              <a:t>つの目的を達成する為の最も効果的方法の</a:t>
            </a:r>
            <a:r>
              <a:rPr lang="en-US" altLang="ja-JP" sz="2800" b="1" dirty="0">
                <a:solidFill>
                  <a:srgbClr val="000090"/>
                </a:solidFill>
                <a:latin typeface="Arial Black" charset="0"/>
                <a:ea typeface="Arial Black" charset="0"/>
                <a:cs typeface="Arial Black" charset="0"/>
              </a:rPr>
              <a:t>1</a:t>
            </a:r>
            <a:r>
              <a:rPr lang="ja-JP" altLang="en-US" sz="2800" b="1" dirty="0">
                <a:solidFill>
                  <a:srgbClr val="000090"/>
                </a:solidFill>
                <a:latin typeface="Arial Black" charset="0"/>
                <a:ea typeface="Arial Black" charset="0"/>
                <a:cs typeface="Arial Black" charset="0"/>
              </a:rPr>
              <a:t>つです。</a:t>
            </a:r>
            <a:endParaRPr lang="en-GB" altLang="ja-JP" sz="2800" b="1" dirty="0">
              <a:solidFill>
                <a:srgbClr val="000090"/>
              </a:solidFill>
              <a:latin typeface="Arial Black" charset="0"/>
              <a:ea typeface="Arial Black" charset="0"/>
              <a:cs typeface="Arial Black" charset="0"/>
            </a:endParaRPr>
          </a:p>
          <a:p>
            <a:pPr algn="ctr">
              <a:spcBef>
                <a:spcPct val="50000"/>
              </a:spcBef>
            </a:pPr>
            <a:endParaRPr lang="en-GB" sz="3200" b="1" dirty="0">
              <a:solidFill>
                <a:srgbClr val="000090"/>
              </a:solidFill>
              <a:latin typeface="Arial Black" charset="0"/>
              <a:ea typeface="Arial Black" charset="0"/>
              <a:cs typeface="Arial Black" charset="0"/>
            </a:endParaRPr>
          </a:p>
        </p:txBody>
      </p:sp>
      <p:sp>
        <p:nvSpPr>
          <p:cNvPr id="5" name="Text Box 3"/>
          <p:cNvSpPr txBox="1">
            <a:spLocks noChangeArrowheads="1"/>
          </p:cNvSpPr>
          <p:nvPr/>
        </p:nvSpPr>
        <p:spPr bwMode="auto">
          <a:xfrm>
            <a:off x="228600" y="3200400"/>
            <a:ext cx="5715000" cy="1169551"/>
          </a:xfrm>
          <a:prstGeom prst="rect">
            <a:avLst/>
          </a:prstGeom>
          <a:noFill/>
          <a:ln w="9525">
            <a:noFill/>
            <a:miter lim="800000"/>
            <a:headEnd/>
            <a:tailEnd/>
          </a:ln>
        </p:spPr>
        <p:txBody>
          <a:bodyPr wrap="square">
            <a:prstTxWarp prst="textNoShape">
              <a:avLst/>
            </a:prstTxWarp>
            <a:spAutoFit/>
          </a:bodyPr>
          <a:lstStyle/>
          <a:p>
            <a:pPr>
              <a:spcBef>
                <a:spcPct val="50000"/>
              </a:spcBef>
            </a:pPr>
            <a:r>
              <a:rPr lang="ja-JP" altLang="en-US" sz="2800" b="1" dirty="0">
                <a:solidFill>
                  <a:srgbClr val="000090"/>
                </a:solidFill>
                <a:latin typeface="Arial Black" charset="0"/>
                <a:ea typeface="Arial Black" charset="0"/>
                <a:cs typeface="Arial Black" charset="0"/>
              </a:rPr>
              <a:t>軍人キリスト者の会</a:t>
            </a:r>
            <a:endParaRPr lang="en-US" altLang="ja-JP" sz="2800" b="1" dirty="0">
              <a:solidFill>
                <a:srgbClr val="000090"/>
              </a:solidFill>
              <a:latin typeface="Arial Black" charset="0"/>
              <a:ea typeface="Arial Black" charset="0"/>
              <a:cs typeface="Arial Black" charset="0"/>
            </a:endParaRPr>
          </a:p>
          <a:p>
            <a:pPr>
              <a:spcBef>
                <a:spcPct val="50000"/>
              </a:spcBef>
            </a:pPr>
            <a:r>
              <a:rPr lang="ja-JP" altLang="en-US" sz="2800" b="1" dirty="0">
                <a:solidFill>
                  <a:srgbClr val="000090"/>
                </a:solidFill>
                <a:latin typeface="Arial Black" charset="0"/>
                <a:ea typeface="Arial Black" charset="0"/>
                <a:cs typeface="Arial Black" charset="0"/>
              </a:rPr>
              <a:t>　　　　（</a:t>
            </a:r>
            <a:r>
              <a:rPr lang="en-US" altLang="ja-JP" sz="2800" b="1" dirty="0">
                <a:solidFill>
                  <a:srgbClr val="000090"/>
                </a:solidFill>
                <a:latin typeface="Arial Black" charset="0"/>
                <a:ea typeface="Arial Black" charset="0"/>
                <a:cs typeface="Arial Black" charset="0"/>
              </a:rPr>
              <a:t>AMCF</a:t>
            </a:r>
            <a:r>
              <a:rPr lang="ja-JP" altLang="en-US" sz="2800" b="1" dirty="0">
                <a:solidFill>
                  <a:srgbClr val="000090"/>
                </a:solidFill>
                <a:latin typeface="Arial Black" charset="0"/>
                <a:ea typeface="Arial Black" charset="0"/>
                <a:cs typeface="Arial Black" charset="0"/>
              </a:rPr>
              <a:t>）の目的は、</a:t>
            </a:r>
            <a:endParaRPr lang="en-GB" b="1" dirty="0">
              <a:solidFill>
                <a:srgbClr val="000090"/>
              </a:solidFill>
              <a:latin typeface="Arial Black" charset="0"/>
              <a:ea typeface="Arial Black" charset="0"/>
              <a:cs typeface="Arial Black" charset="0"/>
            </a:endParaRPr>
          </a:p>
        </p:txBody>
      </p:sp>
      <p:sp>
        <p:nvSpPr>
          <p:cNvPr id="6" name="Text Box 3"/>
          <p:cNvSpPr txBox="1">
            <a:spLocks noChangeArrowheads="1"/>
          </p:cNvSpPr>
          <p:nvPr/>
        </p:nvSpPr>
        <p:spPr bwMode="auto">
          <a:xfrm>
            <a:off x="152400" y="4648200"/>
            <a:ext cx="5486400" cy="1015663"/>
          </a:xfrm>
          <a:prstGeom prst="rect">
            <a:avLst/>
          </a:prstGeom>
          <a:noFill/>
          <a:ln w="9525">
            <a:noFill/>
            <a:miter lim="800000"/>
            <a:headEnd/>
            <a:tailEnd/>
          </a:ln>
        </p:spPr>
        <p:txBody>
          <a:bodyPr>
            <a:prstTxWarp prst="textNoShape">
              <a:avLst/>
            </a:prstTxWarp>
            <a:spAutoFit/>
          </a:bodyPr>
          <a:lstStyle/>
          <a:p>
            <a:pPr>
              <a:spcBef>
                <a:spcPct val="50000"/>
              </a:spcBef>
              <a:buFont typeface="Arial" charset="0"/>
              <a:buChar char="•"/>
            </a:pPr>
            <a:r>
              <a:rPr lang="ja-JP" altLang="en-US" b="1" dirty="0">
                <a:solidFill>
                  <a:srgbClr val="000090"/>
                </a:solidFill>
                <a:latin typeface="Arial Black" charset="0"/>
                <a:ea typeface="Arial Black" charset="0"/>
                <a:cs typeface="Arial Black" charset="0"/>
              </a:rPr>
              <a:t>軍隊内で福音宣教命令を実行する。</a:t>
            </a:r>
            <a:endParaRPr lang="en-GB" b="1" dirty="0">
              <a:solidFill>
                <a:srgbClr val="000090"/>
              </a:solidFill>
              <a:latin typeface="Arial Black" charset="0"/>
              <a:ea typeface="Arial Black" charset="0"/>
              <a:cs typeface="Arial Black" charset="0"/>
            </a:endParaRPr>
          </a:p>
          <a:p>
            <a:pPr>
              <a:spcBef>
                <a:spcPct val="50000"/>
              </a:spcBef>
              <a:buFont typeface="Arial" charset="0"/>
              <a:buChar char="•"/>
            </a:pPr>
            <a:r>
              <a:rPr lang="ja-JP" altLang="en-US" b="1" dirty="0">
                <a:solidFill>
                  <a:srgbClr val="000090"/>
                </a:solidFill>
                <a:latin typeface="Arial Black" charset="0"/>
                <a:ea typeface="Arial Black" charset="0"/>
                <a:cs typeface="Arial Black" charset="0"/>
              </a:rPr>
              <a:t>会員が霊的に成熟するのを助ける。</a:t>
            </a:r>
            <a:endParaRPr lang="en-GB" b="1" dirty="0">
              <a:solidFill>
                <a:srgbClr val="000090"/>
              </a:solidFill>
              <a:latin typeface="Arial Black" charset="0"/>
              <a:ea typeface="Arial Black" charset="0"/>
              <a:cs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685800" y="1244600"/>
            <a:ext cx="7848600" cy="58420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ja-JP" altLang="en-US" sz="3200" i="1" dirty="0">
                <a:solidFill>
                  <a:srgbClr val="000090"/>
                </a:solidFill>
                <a:latin typeface="Arial Black" charset="0"/>
                <a:ea typeface="Arial Black" charset="0"/>
                <a:cs typeface="Arial Black" charset="0"/>
              </a:rPr>
              <a:t>今日の目標</a:t>
            </a:r>
            <a:endParaRPr lang="en-GB" sz="3200" i="1" dirty="0">
              <a:solidFill>
                <a:srgbClr val="000090"/>
              </a:solidFill>
              <a:latin typeface="Arial Black" charset="0"/>
              <a:ea typeface="Arial Black" charset="0"/>
              <a:cs typeface="Arial Black" charset="0"/>
            </a:endParaRPr>
          </a:p>
        </p:txBody>
      </p:sp>
      <p:sp>
        <p:nvSpPr>
          <p:cNvPr id="22531" name="Text Box 3"/>
          <p:cNvSpPr txBox="1">
            <a:spLocks noChangeArrowheads="1"/>
          </p:cNvSpPr>
          <p:nvPr/>
        </p:nvSpPr>
        <p:spPr bwMode="auto">
          <a:xfrm>
            <a:off x="838200" y="2362200"/>
            <a:ext cx="7315200" cy="2800767"/>
          </a:xfrm>
          <a:prstGeom prst="rect">
            <a:avLst/>
          </a:prstGeom>
          <a:noFill/>
          <a:ln w="9525">
            <a:noFill/>
            <a:miter lim="800000"/>
            <a:headEnd/>
            <a:tailEnd/>
          </a:ln>
        </p:spPr>
        <p:txBody>
          <a:bodyPr wrap="square">
            <a:prstTxWarp prst="textNoShape">
              <a:avLst/>
            </a:prstTxWarp>
            <a:spAutoFit/>
          </a:bodyPr>
          <a:lstStyle/>
          <a:p>
            <a:pPr>
              <a:spcBef>
                <a:spcPct val="50000"/>
              </a:spcBef>
              <a:buFont typeface="Arial" charset="0"/>
              <a:buChar char="•"/>
            </a:pPr>
            <a:r>
              <a:rPr lang="ja-JP" altLang="en-US" sz="3200" dirty="0">
                <a:solidFill>
                  <a:srgbClr val="000090"/>
                </a:solidFill>
                <a:latin typeface="Arial Black" charset="0"/>
                <a:ea typeface="Arial Black" charset="0"/>
                <a:cs typeface="Arial Black" charset="0"/>
              </a:rPr>
              <a:t>あなた自身の言葉で</a:t>
            </a:r>
            <a:r>
              <a:rPr lang="en-US" altLang="ja-JP" sz="3200" dirty="0">
                <a:solidFill>
                  <a:srgbClr val="000090"/>
                </a:solidFill>
                <a:latin typeface="Arial Black" charset="0"/>
                <a:ea typeface="Arial Black" charset="0"/>
                <a:cs typeface="Arial Black" charset="0"/>
              </a:rPr>
              <a:t>IBS</a:t>
            </a:r>
            <a:r>
              <a:rPr lang="ja-JP" altLang="en-US" sz="3200" dirty="0">
                <a:solidFill>
                  <a:srgbClr val="000090"/>
                </a:solidFill>
                <a:latin typeface="Arial Black" charset="0"/>
                <a:ea typeface="Arial Black" charset="0"/>
                <a:cs typeface="Arial Black" charset="0"/>
              </a:rPr>
              <a:t>を定義する。</a:t>
            </a:r>
            <a:endParaRPr lang="en-US" altLang="ja-JP" sz="3200" dirty="0">
              <a:solidFill>
                <a:srgbClr val="000090"/>
              </a:solidFill>
              <a:latin typeface="Arial Black" charset="0"/>
              <a:ea typeface="Arial Black" charset="0"/>
              <a:cs typeface="Arial Black" charset="0"/>
            </a:endParaRPr>
          </a:p>
          <a:p>
            <a:pPr>
              <a:spcBef>
                <a:spcPct val="50000"/>
              </a:spcBef>
              <a:buFont typeface="Arial" charset="0"/>
              <a:buChar char="•"/>
            </a:pPr>
            <a:r>
              <a:rPr lang="en-US" altLang="ja-JP" sz="3200" dirty="0">
                <a:solidFill>
                  <a:srgbClr val="000090"/>
                </a:solidFill>
                <a:latin typeface="Arial Black" charset="0"/>
                <a:ea typeface="Arial Black" charset="0"/>
                <a:cs typeface="Arial Black" charset="0"/>
              </a:rPr>
              <a:t>4</a:t>
            </a:r>
            <a:r>
              <a:rPr lang="ja-JP" altLang="en-US" sz="3200" dirty="0">
                <a:solidFill>
                  <a:srgbClr val="000090"/>
                </a:solidFill>
                <a:latin typeface="Arial Black" charset="0"/>
                <a:ea typeface="Arial Black" charset="0"/>
                <a:cs typeface="Arial Black" charset="0"/>
              </a:rPr>
              <a:t>つの基本的ガイドラインを述べる。</a:t>
            </a:r>
            <a:endParaRPr lang="en-US" altLang="ja-JP" sz="3200" dirty="0">
              <a:solidFill>
                <a:srgbClr val="000090"/>
              </a:solidFill>
              <a:latin typeface="Arial Black" charset="0"/>
              <a:ea typeface="Arial Black" charset="0"/>
              <a:cs typeface="Arial Black" charset="0"/>
            </a:endParaRPr>
          </a:p>
          <a:p>
            <a:pPr>
              <a:spcBef>
                <a:spcPct val="50000"/>
              </a:spcBef>
              <a:buFont typeface="Arial" charset="0"/>
              <a:buChar char="•"/>
            </a:pPr>
            <a:r>
              <a:rPr lang="en-US" altLang="ja-JP" sz="3200" dirty="0">
                <a:solidFill>
                  <a:srgbClr val="000090"/>
                </a:solidFill>
                <a:latin typeface="Arial Black" charset="0"/>
                <a:ea typeface="Arial Black" charset="0"/>
                <a:cs typeface="Arial Black" charset="0"/>
              </a:rPr>
              <a:t>IBS</a:t>
            </a:r>
            <a:r>
              <a:rPr lang="ja-JP" altLang="en-US" sz="3200" dirty="0">
                <a:solidFill>
                  <a:srgbClr val="000090"/>
                </a:solidFill>
                <a:latin typeface="Arial Black" charset="0"/>
                <a:ea typeface="Arial Black" charset="0"/>
                <a:cs typeface="Arial Black" charset="0"/>
              </a:rPr>
              <a:t>を主導する。</a:t>
            </a:r>
            <a:endParaRPr lang="en-US" altLang="ja-JP" sz="3200" dirty="0">
              <a:solidFill>
                <a:srgbClr val="000090"/>
              </a:solidFill>
              <a:latin typeface="Arial Black" charset="0"/>
              <a:ea typeface="Arial Black" charset="0"/>
              <a:cs typeface="Arial Black" charset="0"/>
            </a:endParaRPr>
          </a:p>
          <a:p>
            <a:pPr>
              <a:spcBef>
                <a:spcPct val="50000"/>
              </a:spcBef>
              <a:buFont typeface="Arial" charset="0"/>
              <a:buChar char="•"/>
            </a:pPr>
            <a:r>
              <a:rPr lang="en-US" altLang="ja-JP" sz="3200" dirty="0">
                <a:solidFill>
                  <a:srgbClr val="000090"/>
                </a:solidFill>
                <a:latin typeface="Arial Black" charset="0"/>
                <a:ea typeface="Arial Black" charset="0"/>
                <a:cs typeface="Arial Black" charset="0"/>
              </a:rPr>
              <a:t>IBS</a:t>
            </a:r>
            <a:r>
              <a:rPr lang="ja-JP" altLang="en-US" sz="3200" dirty="0">
                <a:solidFill>
                  <a:srgbClr val="000090"/>
                </a:solidFill>
                <a:latin typeface="Arial Black" charset="0"/>
                <a:ea typeface="Arial Black" charset="0"/>
                <a:cs typeface="Arial Black" charset="0"/>
              </a:rPr>
              <a:t>を評価する。</a:t>
            </a:r>
            <a:endParaRPr lang="en-US" sz="3200" dirty="0">
              <a:solidFill>
                <a:srgbClr val="000090"/>
              </a:solidFill>
              <a:latin typeface="Arial Black" charset="0"/>
              <a:ea typeface="Arial Black" charset="0"/>
              <a:cs typeface="Arial Black"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1295400"/>
            <a:ext cx="7772400" cy="609600"/>
          </a:xfrm>
          <a:noFill/>
          <a:ln>
            <a:miter lim="800000"/>
            <a:headEnd/>
            <a:tailEnd/>
          </a:ln>
        </p:spPr>
        <p:txBody>
          <a:bodyPr wrap="square" lIns="91440" tIns="45720" rIns="91440" bIns="45720" numCol="1" anchor="t" anchorCtr="0" compatLnSpc="1">
            <a:prstTxWarp prst="textNoShape">
              <a:avLst/>
            </a:prstTxWarp>
          </a:bodyPr>
          <a:lstStyle/>
          <a:p>
            <a:pPr algn="l" eaLnBrk="1" hangingPunct="1">
              <a:buFont typeface="Wingdings" charset="2"/>
              <a:buNone/>
            </a:pPr>
            <a:r>
              <a:rPr lang="ja-JP" altLang="en-US" sz="3200" b="1" dirty="0">
                <a:solidFill>
                  <a:srgbClr val="000090"/>
                </a:solidFill>
                <a:latin typeface="Arial Black" charset="0"/>
                <a:ea typeface="Arial Black" charset="0"/>
                <a:cs typeface="Arial Black" charset="0"/>
              </a:rPr>
              <a:t>定　義</a:t>
            </a:r>
            <a:endParaRPr lang="en-GB" sz="3200" b="1" dirty="0">
              <a:solidFill>
                <a:srgbClr val="000090"/>
              </a:solidFill>
              <a:latin typeface="Arial Black" charset="0"/>
              <a:ea typeface="Arial Black" charset="0"/>
              <a:cs typeface="Arial Black" charset="0"/>
            </a:endParaRPr>
          </a:p>
        </p:txBody>
      </p:sp>
      <p:sp>
        <p:nvSpPr>
          <p:cNvPr id="23555" name="Rectangle 3"/>
          <p:cNvSpPr>
            <a:spLocks noGrp="1" noChangeArrowheads="1"/>
          </p:cNvSpPr>
          <p:nvPr>
            <p:ph type="body" idx="1"/>
          </p:nvPr>
        </p:nvSpPr>
        <p:spPr bwMode="auto">
          <a:xfrm>
            <a:off x="914400" y="2286000"/>
            <a:ext cx="7772400" cy="2944956"/>
          </a:xfrm>
          <a:noFill/>
          <a:ln>
            <a:miter lim="800000"/>
            <a:headEnd/>
            <a:tailEnd/>
          </a:ln>
        </p:spPr>
        <p:txBody>
          <a:bodyPr wrap="square" lIns="91440" tIns="45720" rIns="91440" bIns="45720" numCol="1" anchor="t" anchorCtr="0" compatLnSpc="1">
            <a:prstTxWarp prst="textNoShape">
              <a:avLst/>
            </a:prstTxWarp>
          </a:bodyPr>
          <a:lstStyle/>
          <a:p>
            <a:pPr marL="0" indent="0" eaLnBrk="1" hangingPunct="1">
              <a:buNone/>
            </a:pPr>
            <a:r>
              <a:rPr lang="ja-JP" altLang="en-US" b="1" dirty="0">
                <a:solidFill>
                  <a:srgbClr val="000090"/>
                </a:solidFill>
                <a:latin typeface="Arial Black" charset="0"/>
                <a:ea typeface="Arial Black" charset="0"/>
                <a:cs typeface="Arial Black" charset="0"/>
              </a:rPr>
              <a:t>この学びは、</a:t>
            </a:r>
            <a:endParaRPr lang="en-US" altLang="ja-JP" b="1" dirty="0">
              <a:solidFill>
                <a:srgbClr val="000090"/>
              </a:solidFill>
              <a:latin typeface="Arial Black" charset="0"/>
              <a:ea typeface="Arial Black" charset="0"/>
              <a:cs typeface="Arial Black" charset="0"/>
            </a:endParaRPr>
          </a:p>
          <a:p>
            <a:pPr eaLnBrk="1" hangingPunct="1"/>
            <a:r>
              <a:rPr lang="ja-JP" altLang="en-US" b="1" dirty="0">
                <a:solidFill>
                  <a:srgbClr val="000090"/>
                </a:solidFill>
                <a:latin typeface="Arial Black" charset="0"/>
                <a:ea typeface="Arial Black" charset="0"/>
                <a:cs typeface="Arial Black" charset="0"/>
              </a:rPr>
              <a:t>聖書の一部箇所に限定</a:t>
            </a:r>
            <a:endParaRPr lang="en-US" altLang="ja-JP" b="1" dirty="0">
              <a:solidFill>
                <a:srgbClr val="000090"/>
              </a:solidFill>
              <a:latin typeface="Arial Black" charset="0"/>
              <a:ea typeface="Arial Black" charset="0"/>
              <a:cs typeface="Arial Black" charset="0"/>
            </a:endParaRPr>
          </a:p>
          <a:p>
            <a:pPr eaLnBrk="1" hangingPunct="1"/>
            <a:r>
              <a:rPr lang="ja-JP" altLang="en-US" b="1" dirty="0">
                <a:solidFill>
                  <a:srgbClr val="000090"/>
                </a:solidFill>
                <a:latin typeface="Arial Black" charset="0"/>
                <a:ea typeface="Arial Black" charset="0"/>
                <a:cs typeface="Arial Black" charset="0"/>
              </a:rPr>
              <a:t>小グループ（</a:t>
            </a:r>
            <a:r>
              <a:rPr lang="en-US" altLang="ja-JP" b="1" dirty="0">
                <a:solidFill>
                  <a:srgbClr val="000090"/>
                </a:solidFill>
                <a:latin typeface="Arial Black" charset="0"/>
                <a:ea typeface="Arial Black" charset="0"/>
                <a:cs typeface="Arial Black" charset="0"/>
              </a:rPr>
              <a:t>6〜8</a:t>
            </a:r>
            <a:r>
              <a:rPr lang="ja-JP" altLang="en-US" b="1" dirty="0">
                <a:solidFill>
                  <a:srgbClr val="000090"/>
                </a:solidFill>
                <a:latin typeface="Arial Black" charset="0"/>
                <a:ea typeface="Arial Black" charset="0"/>
                <a:cs typeface="Arial Black" charset="0"/>
              </a:rPr>
              <a:t>人）</a:t>
            </a:r>
            <a:r>
              <a:rPr lang="en-GB" b="1" dirty="0">
                <a:solidFill>
                  <a:srgbClr val="000090"/>
                </a:solidFill>
                <a:latin typeface="Arial Black" charset="0"/>
                <a:ea typeface="Arial Black" charset="0"/>
                <a:cs typeface="Arial Black" charset="0"/>
              </a:rPr>
              <a:t> </a:t>
            </a:r>
          </a:p>
          <a:p>
            <a:pPr eaLnBrk="1" hangingPunct="1"/>
            <a:r>
              <a:rPr lang="ja-JP" altLang="en-US" b="1" dirty="0">
                <a:solidFill>
                  <a:srgbClr val="000090"/>
                </a:solidFill>
                <a:latin typeface="Arial Black" charset="0"/>
                <a:ea typeface="Arial Black" charset="0"/>
                <a:cs typeface="Arial Black" charset="0"/>
              </a:rPr>
              <a:t>気軽な雰囲気で何かを発見</a:t>
            </a:r>
            <a:endParaRPr lang="en-US" altLang="ja-JP" b="1" dirty="0">
              <a:solidFill>
                <a:srgbClr val="000090"/>
              </a:solidFill>
              <a:latin typeface="Arial Black" charset="0"/>
              <a:ea typeface="Arial Black" charset="0"/>
              <a:cs typeface="Arial Black" charset="0"/>
            </a:endParaRPr>
          </a:p>
          <a:p>
            <a:pPr marL="0" indent="0" eaLnBrk="1" hangingPunct="1">
              <a:buNone/>
            </a:pPr>
            <a:r>
              <a:rPr lang="ja-JP" altLang="en-US" b="1" dirty="0">
                <a:solidFill>
                  <a:srgbClr val="000090"/>
                </a:solidFill>
                <a:latin typeface="Arial Black" charset="0"/>
                <a:ea typeface="Arial Black" charset="0"/>
                <a:cs typeface="Arial Black" charset="0"/>
              </a:rPr>
              <a:t>　　　　　－聖霊の導きに委ねる。</a:t>
            </a:r>
            <a:endParaRPr lang="en-GB" b="1" dirty="0">
              <a:solidFill>
                <a:srgbClr val="000090"/>
              </a:solidFill>
              <a:latin typeface="Arial Black" charset="0"/>
              <a:ea typeface="Arial Black" charset="0"/>
              <a:cs typeface="Arial Black"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914400"/>
            <a:ext cx="7772400" cy="609600"/>
          </a:xfrm>
          <a:noFill/>
          <a:ln>
            <a:miter lim="800000"/>
            <a:headEnd/>
            <a:tailEnd/>
          </a:ln>
        </p:spPr>
        <p:txBody>
          <a:bodyPr wrap="square" lIns="91440" tIns="45720" rIns="91440" bIns="45720" numCol="1" anchor="t" anchorCtr="0" compatLnSpc="1">
            <a:prstTxWarp prst="textNoShape">
              <a:avLst/>
            </a:prstTxWarp>
          </a:bodyPr>
          <a:lstStyle/>
          <a:p>
            <a:pPr algn="l" eaLnBrk="1" hangingPunct="1">
              <a:buFont typeface="Wingdings" charset="2"/>
              <a:buNone/>
            </a:pPr>
            <a:r>
              <a:rPr lang="ja-JP" altLang="en-US" sz="3200" b="1" dirty="0">
                <a:solidFill>
                  <a:srgbClr val="000090"/>
                </a:solidFill>
                <a:latin typeface="Arial Black" charset="0"/>
                <a:ea typeface="Arial Black" charset="0"/>
                <a:cs typeface="Arial Black" charset="0"/>
              </a:rPr>
              <a:t>基本的ガイドライン</a:t>
            </a:r>
            <a:endParaRPr lang="en-GB" sz="3200" b="1" dirty="0">
              <a:solidFill>
                <a:srgbClr val="000090"/>
              </a:solidFill>
              <a:latin typeface="Arial Black" charset="0"/>
              <a:ea typeface="Arial Black" charset="0"/>
              <a:cs typeface="Arial Black" charset="0"/>
            </a:endParaRPr>
          </a:p>
        </p:txBody>
      </p:sp>
      <p:sp>
        <p:nvSpPr>
          <p:cNvPr id="24579" name="Rectangle 3"/>
          <p:cNvSpPr>
            <a:spLocks noGrp="1" noChangeArrowheads="1"/>
          </p:cNvSpPr>
          <p:nvPr>
            <p:ph type="body" idx="1"/>
          </p:nvPr>
        </p:nvSpPr>
        <p:spPr bwMode="auto">
          <a:xfrm>
            <a:off x="762000" y="1600200"/>
            <a:ext cx="7772400" cy="2438400"/>
          </a:xfrm>
          <a:noFill/>
          <a:ln>
            <a:miter lim="800000"/>
            <a:headEnd/>
            <a:tailEnd/>
          </a:ln>
        </p:spPr>
        <p:txBody>
          <a:bodyPr wrap="square" lIns="91440" tIns="45720" rIns="91440" bIns="45720" numCol="1" anchor="t" anchorCtr="0" compatLnSpc="1">
            <a:prstTxWarp prst="textNoShape">
              <a:avLst/>
            </a:prstTxWarp>
          </a:bodyPr>
          <a:lstStyle/>
          <a:p>
            <a:pPr marL="514350" indent="-514350" eaLnBrk="1" hangingPunct="1">
              <a:buFont typeface="Times New Roman" charset="0"/>
              <a:buAutoNum type="arabicPeriod"/>
            </a:pPr>
            <a:r>
              <a:rPr lang="ja-JP" altLang="en-US" b="1" dirty="0">
                <a:solidFill>
                  <a:srgbClr val="000090"/>
                </a:solidFill>
                <a:latin typeface="Arial Black" charset="0"/>
                <a:ea typeface="Arial Black" charset="0"/>
                <a:cs typeface="Arial Black" charset="0"/>
              </a:rPr>
              <a:t>聖書箇所から逸れない。</a:t>
            </a:r>
            <a:endParaRPr lang="en-GB" b="1" dirty="0">
              <a:solidFill>
                <a:srgbClr val="000090"/>
              </a:solidFill>
              <a:latin typeface="Arial Black" charset="0"/>
              <a:ea typeface="Arial Black" charset="0"/>
              <a:cs typeface="Arial Black" charset="0"/>
            </a:endParaRPr>
          </a:p>
          <a:p>
            <a:pPr marL="514350" indent="-514350" eaLnBrk="1" hangingPunct="1">
              <a:buFont typeface="Times New Roman" charset="0"/>
              <a:buAutoNum type="arabicPeriod"/>
            </a:pPr>
            <a:r>
              <a:rPr lang="ja-JP" altLang="en-US" b="1" dirty="0">
                <a:solidFill>
                  <a:srgbClr val="000090"/>
                </a:solidFill>
                <a:latin typeface="Arial Black" charset="0"/>
                <a:ea typeface="Arial Black" charset="0"/>
                <a:cs typeface="Arial Black" charset="0"/>
              </a:rPr>
              <a:t>全員参加</a:t>
            </a:r>
            <a:endParaRPr lang="en-GB" b="1" dirty="0">
              <a:solidFill>
                <a:srgbClr val="000090"/>
              </a:solidFill>
              <a:latin typeface="Arial Black" charset="0"/>
              <a:ea typeface="Arial Black" charset="0"/>
              <a:cs typeface="Arial Black" charset="0"/>
            </a:endParaRPr>
          </a:p>
          <a:p>
            <a:pPr marL="514350" indent="-514350" eaLnBrk="1" hangingPunct="1">
              <a:buFont typeface="Times New Roman" charset="0"/>
              <a:buAutoNum type="arabicPeriod"/>
            </a:pPr>
            <a:r>
              <a:rPr lang="ja-JP" altLang="en-US" b="1" dirty="0">
                <a:solidFill>
                  <a:srgbClr val="000090"/>
                </a:solidFill>
                <a:latin typeface="Arial Black" charset="0"/>
                <a:ea typeface="Arial Black" charset="0"/>
                <a:cs typeface="Arial Black" charset="0"/>
              </a:rPr>
              <a:t>独占しない。</a:t>
            </a:r>
            <a:endParaRPr lang="en-GB" b="1" dirty="0">
              <a:solidFill>
                <a:srgbClr val="000090"/>
              </a:solidFill>
              <a:latin typeface="Arial Black" charset="0"/>
              <a:ea typeface="Arial Black" charset="0"/>
              <a:cs typeface="Arial Black" charset="0"/>
            </a:endParaRPr>
          </a:p>
          <a:p>
            <a:pPr marL="514350" indent="-514350" eaLnBrk="1" hangingPunct="1">
              <a:buFont typeface="Times New Roman" charset="0"/>
              <a:buAutoNum type="arabicPeriod"/>
            </a:pPr>
            <a:r>
              <a:rPr lang="en-US" altLang="ja-JP" b="1" dirty="0">
                <a:solidFill>
                  <a:srgbClr val="000090"/>
                </a:solidFill>
                <a:latin typeface="Arial Black" charset="0"/>
                <a:ea typeface="Arial Black" charset="0"/>
                <a:cs typeface="Arial Black" charset="0"/>
              </a:rPr>
              <a:t>3</a:t>
            </a:r>
            <a:r>
              <a:rPr lang="ja-JP" altLang="en-US" b="1" dirty="0">
                <a:solidFill>
                  <a:srgbClr val="000090"/>
                </a:solidFill>
                <a:latin typeface="Arial Black" charset="0"/>
                <a:ea typeface="Arial Black" charset="0"/>
                <a:cs typeface="Arial Black" charset="0"/>
              </a:rPr>
              <a:t>つの質問に答える。</a:t>
            </a:r>
            <a:endParaRPr lang="en-GB" b="1"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何と言っているのか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内容</a:t>
            </a:r>
            <a:endParaRPr lang="en-GB" b="1" u="sng"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発見</a:t>
            </a:r>
            <a:endParaRPr lang="en-GB" b="1" u="sng" dirty="0">
              <a:solidFill>
                <a:srgbClr val="000090"/>
              </a:solidFill>
              <a:latin typeface="Arial Black" charset="0"/>
              <a:ea typeface="Arial Black" charset="0"/>
              <a:cs typeface="Arial Black" charset="0"/>
            </a:endParaRPr>
          </a:p>
          <a:p>
            <a:pPr marL="914400" lvl="1" indent="-514350" eaLnBrk="1" hangingPunct="1">
              <a:buFont typeface="Times New Roman" charset="0"/>
              <a:buAutoNum type="alphaUcPeriod"/>
            </a:pPr>
            <a:r>
              <a:rPr lang="ja-JP" altLang="en-US" b="1" dirty="0">
                <a:solidFill>
                  <a:srgbClr val="000090"/>
                </a:solidFill>
                <a:latin typeface="Arial Black" charset="0"/>
                <a:ea typeface="Arial Black" charset="0"/>
                <a:cs typeface="Arial Black" charset="0"/>
              </a:rPr>
              <a:t>私にとってどういう意味なのか</a:t>
            </a:r>
            <a:r>
              <a:rPr lang="en-GB" b="1" dirty="0">
                <a:solidFill>
                  <a:srgbClr val="000090"/>
                </a:solidFill>
                <a:latin typeface="Arial Black" charset="0"/>
                <a:ea typeface="Arial Black" charset="0"/>
                <a:cs typeface="Arial Black" charset="0"/>
              </a:rPr>
              <a:t> </a:t>
            </a:r>
            <a:r>
              <a:rPr lang="ja-JP" altLang="en-US" b="1" u="sng" dirty="0">
                <a:solidFill>
                  <a:srgbClr val="000090"/>
                </a:solidFill>
                <a:latin typeface="Arial Black" charset="0"/>
                <a:ea typeface="Arial Black" charset="0"/>
                <a:cs typeface="Arial Black" charset="0"/>
              </a:rPr>
              <a:t>適応</a:t>
            </a:r>
            <a:endParaRPr lang="en-GB" b="1" dirty="0">
              <a:solidFill>
                <a:srgbClr val="000090"/>
              </a:solidFill>
              <a:latin typeface="Arial Black" charset="0"/>
              <a:ea typeface="Arial Black" charset="0"/>
              <a:cs typeface="Arial Black"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838200"/>
            <a:ext cx="7772400" cy="685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sz="3200" b="1" dirty="0">
                <a:solidFill>
                  <a:srgbClr val="000090"/>
                </a:solidFill>
                <a:latin typeface="Arial Black" charset="0"/>
                <a:ea typeface="Arial Black" charset="0"/>
                <a:cs typeface="Arial Black" charset="0"/>
              </a:rPr>
              <a:t>内　容</a:t>
            </a:r>
            <a:br>
              <a:rPr lang="en-GB" sz="3200" b="1" dirty="0">
                <a:solidFill>
                  <a:srgbClr val="000090"/>
                </a:solidFill>
                <a:latin typeface="Arial Black" charset="0"/>
                <a:ea typeface="Arial Black" charset="0"/>
                <a:cs typeface="Arial Black" charset="0"/>
              </a:rPr>
            </a:br>
            <a:r>
              <a:rPr lang="ja-JP" altLang="en-US" sz="3200" b="1" dirty="0">
                <a:solidFill>
                  <a:srgbClr val="000090"/>
                </a:solidFill>
                <a:latin typeface="Arial Black" charset="0"/>
                <a:ea typeface="Arial Black" charset="0"/>
                <a:cs typeface="Arial Black" charset="0"/>
              </a:rPr>
              <a:t>何を言っているのか発見する。</a:t>
            </a:r>
            <a:endParaRPr lang="en-GB" sz="2800" i="1" dirty="0">
              <a:solidFill>
                <a:srgbClr val="000090"/>
              </a:solidFill>
              <a:latin typeface="Arial Black" charset="0"/>
              <a:ea typeface="Arial Black" charset="0"/>
              <a:cs typeface="Arial Black" charset="0"/>
            </a:endParaRPr>
          </a:p>
        </p:txBody>
      </p:sp>
      <p:sp>
        <p:nvSpPr>
          <p:cNvPr id="25603" name="Rectangle 3"/>
          <p:cNvSpPr>
            <a:spLocks noGrp="1" noChangeArrowheads="1"/>
          </p:cNvSpPr>
          <p:nvPr>
            <p:ph type="body" idx="1"/>
          </p:nvPr>
        </p:nvSpPr>
        <p:spPr bwMode="auto">
          <a:xfrm>
            <a:off x="685800" y="2362200"/>
            <a:ext cx="7772400" cy="37338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ja-JP" altLang="en-US" b="1" dirty="0">
                <a:solidFill>
                  <a:srgbClr val="000090"/>
                </a:solidFill>
                <a:latin typeface="Arial Black" charset="0"/>
                <a:ea typeface="Arial Black" charset="0"/>
                <a:cs typeface="Arial Black" charset="0"/>
              </a:rPr>
              <a:t>誰が</a:t>
            </a:r>
            <a:r>
              <a:rPr lang="en-GB" b="1" dirty="0">
                <a:solidFill>
                  <a:srgbClr val="000090"/>
                </a:solidFill>
                <a:latin typeface="Arial Black" charset="0"/>
                <a:ea typeface="Arial Black" charset="0"/>
                <a:cs typeface="Arial Black" charset="0"/>
              </a:rPr>
              <a:t>?</a:t>
            </a:r>
          </a:p>
          <a:p>
            <a:pPr eaLnBrk="1" hangingPunct="1"/>
            <a:r>
              <a:rPr lang="ja-JP" altLang="en-US" b="1" dirty="0">
                <a:solidFill>
                  <a:srgbClr val="000090"/>
                </a:solidFill>
                <a:latin typeface="Arial Black" charset="0"/>
                <a:ea typeface="Arial Black" charset="0"/>
                <a:cs typeface="Arial Black" charset="0"/>
              </a:rPr>
              <a:t>何を</a:t>
            </a:r>
            <a:r>
              <a:rPr lang="en-GB" b="1" dirty="0">
                <a:solidFill>
                  <a:srgbClr val="000090"/>
                </a:solidFill>
                <a:latin typeface="Arial Black" charset="0"/>
                <a:ea typeface="Arial Black" charset="0"/>
                <a:cs typeface="Arial Black" charset="0"/>
              </a:rPr>
              <a:t>?</a:t>
            </a:r>
          </a:p>
          <a:p>
            <a:pPr eaLnBrk="1" hangingPunct="1"/>
            <a:r>
              <a:rPr lang="ja-JP" altLang="en-US" b="1" dirty="0">
                <a:solidFill>
                  <a:srgbClr val="000090"/>
                </a:solidFill>
                <a:latin typeface="Arial Black" charset="0"/>
                <a:ea typeface="Arial Black" charset="0"/>
                <a:cs typeface="Arial Black" charset="0"/>
              </a:rPr>
              <a:t>いつ</a:t>
            </a:r>
            <a:r>
              <a:rPr lang="en-GB" altLang="ja-JP" b="1" dirty="0">
                <a:solidFill>
                  <a:srgbClr val="000090"/>
                </a:solidFill>
                <a:latin typeface="Arial Black" charset="0"/>
                <a:ea typeface="Arial Black" charset="0"/>
                <a:cs typeface="Arial Black" charset="0"/>
              </a:rPr>
              <a:t>?</a:t>
            </a:r>
            <a:endParaRPr lang="en-GB" b="1" dirty="0">
              <a:solidFill>
                <a:srgbClr val="000090"/>
              </a:solidFill>
              <a:latin typeface="Arial Black" charset="0"/>
              <a:ea typeface="Arial Black" charset="0"/>
              <a:cs typeface="Arial Black" charset="0"/>
            </a:endParaRPr>
          </a:p>
          <a:p>
            <a:pPr eaLnBrk="1" hangingPunct="1"/>
            <a:r>
              <a:rPr lang="ja-JP" altLang="en-US" b="1" dirty="0">
                <a:solidFill>
                  <a:srgbClr val="000090"/>
                </a:solidFill>
                <a:latin typeface="Arial Black" charset="0"/>
                <a:ea typeface="Arial Black" charset="0"/>
                <a:cs typeface="Arial Black" charset="0"/>
              </a:rPr>
              <a:t>どこで</a:t>
            </a:r>
            <a:r>
              <a:rPr lang="en-GB" altLang="ja-JP" b="1" dirty="0">
                <a:solidFill>
                  <a:srgbClr val="000090"/>
                </a:solidFill>
                <a:latin typeface="Arial Black" charset="0"/>
                <a:ea typeface="Arial Black" charset="0"/>
                <a:cs typeface="Arial Black" charset="0"/>
              </a:rPr>
              <a:t>?</a:t>
            </a:r>
            <a:endParaRPr lang="en-GB" b="1" dirty="0">
              <a:solidFill>
                <a:srgbClr val="000090"/>
              </a:solidFill>
              <a:latin typeface="Arial Black" charset="0"/>
              <a:ea typeface="Arial Black" charset="0"/>
              <a:cs typeface="Arial Black" charset="0"/>
            </a:endParaRPr>
          </a:p>
          <a:p>
            <a:pPr eaLnBrk="1" hangingPunct="1"/>
            <a:r>
              <a:rPr lang="ja-JP" altLang="en-US" b="1" dirty="0">
                <a:solidFill>
                  <a:srgbClr val="000090"/>
                </a:solidFill>
                <a:latin typeface="Arial Black" charset="0"/>
                <a:ea typeface="Arial Black" charset="0"/>
                <a:cs typeface="Arial Black" charset="0"/>
              </a:rPr>
              <a:t>如何に</a:t>
            </a:r>
            <a:r>
              <a:rPr lang="en-GB" b="1" dirty="0">
                <a:solidFill>
                  <a:srgbClr val="000090"/>
                </a:solidFill>
                <a:latin typeface="Arial Black" charset="0"/>
                <a:ea typeface="Arial Black" charset="0"/>
                <a:cs typeface="Arial Black" charset="0"/>
              </a:rPr>
              <a:t>?</a:t>
            </a:r>
          </a:p>
        </p:txBody>
      </p:sp>
      <p:pic>
        <p:nvPicPr>
          <p:cNvPr id="25604" name="Picture 5" descr="http://discoverer.com/css/NelsCol.gif"/>
          <p:cNvPicPr>
            <a:picLocks noChangeAspect="1" noChangeArrowheads="1"/>
          </p:cNvPicPr>
          <p:nvPr/>
        </p:nvPicPr>
        <p:blipFill>
          <a:blip r:embed="rId2"/>
          <a:srcRect t="11647"/>
          <a:stretch>
            <a:fillRect/>
          </a:stretch>
        </p:blipFill>
        <p:spPr bwMode="auto">
          <a:xfrm>
            <a:off x="4800600" y="2362200"/>
            <a:ext cx="2570163" cy="34210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12393</TotalTime>
  <Words>1927</Words>
  <Application>Microsoft Office PowerPoint</Application>
  <PresentationFormat>画面に合わせる (4:3)</PresentationFormat>
  <Paragraphs>162</Paragraphs>
  <Slides>23</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HG丸ｺﾞｼｯｸM-PRO</vt:lpstr>
      <vt:lpstr>HG教科書体</vt:lpstr>
      <vt:lpstr>ＭＳ Ｐゴシック</vt:lpstr>
      <vt:lpstr>Arial</vt:lpstr>
      <vt:lpstr>Arial Black</vt:lpstr>
      <vt:lpstr>Calibri</vt:lpstr>
      <vt:lpstr>Times New Roman</vt:lpstr>
      <vt:lpstr>Verdana</vt:lpstr>
      <vt:lpstr>Wingdings</vt:lpstr>
      <vt:lpstr>Default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定　義</vt:lpstr>
      <vt:lpstr>基本的ガイドライン</vt:lpstr>
      <vt:lpstr>内　容 何を言っているのか発見する。</vt:lpstr>
      <vt:lpstr>PowerPoint プレゼンテーション</vt:lpstr>
      <vt:lpstr>内　容 何を言っているのか発見する。</vt:lpstr>
      <vt:lpstr>適　応 私にとってどういう意味なのか。</vt:lpstr>
      <vt:lpstr>適　応 私にとってどういう意味なのか。 </vt:lpstr>
      <vt:lpstr>適　応 私にとってどういう意味なのか。 </vt:lpstr>
      <vt:lpstr>適　応 私にとってどういう意味なのか。 </vt:lpstr>
      <vt:lpstr>定　義</vt:lpstr>
      <vt:lpstr>基本的ガイドライン</vt:lpstr>
      <vt:lpstr>PowerPoint プレゼンテーション</vt:lpstr>
      <vt:lpstr>PowerPoint プレゼンテーション</vt:lpstr>
      <vt:lpstr>PowerPoint プレゼンテーション</vt:lpstr>
      <vt:lpstr>PowerPoint プレゼンテーション</vt:lpstr>
      <vt:lpstr>適　応 私にとってどういう意味なのか。 </vt:lpstr>
      <vt:lpstr>PowerPoint プレゼンテーション</vt:lpstr>
    </vt:vector>
  </TitlesOfParts>
  <Company>Accts MMI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Secretary</dc:creator>
  <cp:lastModifiedBy>中野久永</cp:lastModifiedBy>
  <cp:revision>96</cp:revision>
  <dcterms:created xsi:type="dcterms:W3CDTF">2012-10-05T23:06:57Z</dcterms:created>
  <dcterms:modified xsi:type="dcterms:W3CDTF">2025-02-07T22:46:44Z</dcterms:modified>
</cp:coreProperties>
</file>